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95" r:id="rId2"/>
    <p:sldId id="308" r:id="rId3"/>
    <p:sldId id="343" r:id="rId4"/>
    <p:sldId id="344" r:id="rId5"/>
    <p:sldId id="345" r:id="rId6"/>
    <p:sldId id="346" r:id="rId7"/>
    <p:sldId id="347" r:id="rId8"/>
    <p:sldId id="348" r:id="rId9"/>
    <p:sldId id="349" r:id="rId10"/>
    <p:sldId id="350" r:id="rId11"/>
    <p:sldId id="351" r:id="rId12"/>
    <p:sldId id="352" r:id="rId13"/>
    <p:sldId id="353" r:id="rId14"/>
    <p:sldId id="354" r:id="rId15"/>
    <p:sldId id="325" r:id="rId16"/>
    <p:sldId id="326" r:id="rId17"/>
    <p:sldId id="327" r:id="rId18"/>
    <p:sldId id="328" r:id="rId19"/>
    <p:sldId id="329" r:id="rId20"/>
    <p:sldId id="330" r:id="rId21"/>
    <p:sldId id="342" r:id="rId22"/>
    <p:sldId id="341" r:id="rId23"/>
    <p:sldId id="33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297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2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62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43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321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49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1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79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99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0A238B3-CD81-4008-A887-68879F0A8AEA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9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25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0A238B3-CD81-4008-A887-68879F0A8AEA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4171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ELEMENTI</a:t>
            </a:r>
            <a:r>
              <a:rPr lang="en-US" b="1" dirty="0"/>
              <a:t> </a:t>
            </a:r>
            <a:r>
              <a:rPr lang="en-US" b="1" dirty="0" err="1"/>
              <a:t>ANALITIČKE</a:t>
            </a:r>
            <a:r>
              <a:rPr lang="en-US" b="1" dirty="0"/>
              <a:t> </a:t>
            </a:r>
            <a:r>
              <a:rPr lang="en-US" b="1" dirty="0" err="1"/>
              <a:t>GEOMETRIJE</a:t>
            </a:r>
            <a:r>
              <a:rPr lang="en-US" b="1" dirty="0"/>
              <a:t> U </a:t>
            </a:r>
            <a:r>
              <a:rPr lang="en-US" b="1" dirty="0" err="1"/>
              <a:t>PROSTORU</a:t>
            </a:r>
            <a:r>
              <a:rPr lang="en-US" b="1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 smtClean="0"/>
              <a:t>Zora Aleksić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34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Ugao</a:t>
            </a:r>
            <a:r>
              <a:rPr lang="en-US" b="1" dirty="0"/>
              <a:t> </a:t>
            </a:r>
            <a:r>
              <a:rPr lang="en-US" b="1" dirty="0" err="1"/>
              <a:t>između</a:t>
            </a:r>
            <a:r>
              <a:rPr lang="en-US" b="1" dirty="0"/>
              <a:t> </a:t>
            </a:r>
            <a:r>
              <a:rPr lang="en-US" b="1" dirty="0" err="1"/>
              <a:t>prave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ravni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560" t="38383" r="15112" b="24471"/>
          <a:stretch/>
        </p:blipFill>
        <p:spPr>
          <a:xfrm>
            <a:off x="1097280" y="2226365"/>
            <a:ext cx="5128592" cy="221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794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Uslov normalnosti prave i ravni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559" t="26135" r="10345" b="4233"/>
          <a:stretch/>
        </p:blipFill>
        <p:spPr>
          <a:xfrm>
            <a:off x="1097280" y="1884460"/>
            <a:ext cx="5486400" cy="4158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5076" t="41579" r="30578" b="53228"/>
          <a:stretch/>
        </p:blipFill>
        <p:spPr>
          <a:xfrm>
            <a:off x="1097280" y="6035041"/>
            <a:ext cx="4079019" cy="31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956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Uslov paralelnosti prave i ravni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288" t="21342" r="7272" b="2503"/>
          <a:stretch/>
        </p:blipFill>
        <p:spPr>
          <a:xfrm>
            <a:off x="1097280" y="1769164"/>
            <a:ext cx="5812404" cy="454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17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Presečna tačka prave i ravni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665" t="35721" r="7484" b="8228"/>
          <a:stretch/>
        </p:blipFill>
        <p:spPr>
          <a:xfrm>
            <a:off x="1097280" y="1940119"/>
            <a:ext cx="5693133" cy="334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779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Presečna tačka prave i ravni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030" t="33591" r="10450" b="16349"/>
          <a:stretch/>
        </p:blipFill>
        <p:spPr>
          <a:xfrm>
            <a:off x="1097280" y="2115047"/>
            <a:ext cx="5518205" cy="298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074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Rešeni zadaci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6030" t="16402" r="10344" b="2046"/>
          <a:stretch/>
        </p:blipFill>
        <p:spPr>
          <a:xfrm>
            <a:off x="4788518" y="63611"/>
            <a:ext cx="5202916" cy="665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93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Rešeni zadaci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182" t="18695" r="10238" b="21402"/>
          <a:stretch/>
        </p:blipFill>
        <p:spPr>
          <a:xfrm>
            <a:off x="4627659" y="594359"/>
            <a:ext cx="5597720" cy="519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847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Rešeni zadaci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6560" t="16036" r="10557" b="11953"/>
          <a:stretch/>
        </p:blipFill>
        <p:spPr>
          <a:xfrm>
            <a:off x="4556097" y="230588"/>
            <a:ext cx="5470498" cy="624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545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Rešeni zadaci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4759" t="19429" r="9920" b="6449"/>
          <a:stretch/>
        </p:blipFill>
        <p:spPr>
          <a:xfrm>
            <a:off x="4333460" y="159025"/>
            <a:ext cx="5653377" cy="642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555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Rešeni zadaci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6136" t="15393" r="10133" b="27264"/>
          <a:stretch/>
        </p:blipFill>
        <p:spPr>
          <a:xfrm>
            <a:off x="4420926" y="391601"/>
            <a:ext cx="5542156" cy="497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083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607040" cy="1450757"/>
          </a:xfrm>
        </p:spPr>
        <p:txBody>
          <a:bodyPr>
            <a:normAutofit/>
          </a:bodyPr>
          <a:lstStyle/>
          <a:p>
            <a:r>
              <a:rPr lang="en-US" b="1" dirty="0" err="1"/>
              <a:t>Uslov</a:t>
            </a:r>
            <a:r>
              <a:rPr lang="en-US" b="1" dirty="0"/>
              <a:t> </a:t>
            </a:r>
            <a:r>
              <a:rPr lang="en-US" b="1" dirty="0" err="1"/>
              <a:t>preseka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presečna</a:t>
            </a:r>
            <a:r>
              <a:rPr lang="en-US" b="1" dirty="0"/>
              <a:t> </a:t>
            </a:r>
            <a:r>
              <a:rPr lang="en-US" b="1" dirty="0" err="1"/>
              <a:t>tačka</a:t>
            </a:r>
            <a:r>
              <a:rPr lang="en-US" b="1" dirty="0"/>
              <a:t> </a:t>
            </a:r>
            <a:r>
              <a:rPr lang="en-US" b="1" dirty="0" err="1"/>
              <a:t>dveju</a:t>
            </a:r>
            <a:r>
              <a:rPr lang="en-US" b="1" dirty="0"/>
              <a:t> </a:t>
            </a:r>
            <a:r>
              <a:rPr lang="en-US" b="1" dirty="0" err="1"/>
              <a:t>pravih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182" t="27333" r="6742" b="4766"/>
          <a:stretch/>
        </p:blipFill>
        <p:spPr>
          <a:xfrm>
            <a:off x="1097280" y="2075291"/>
            <a:ext cx="5860113" cy="405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569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Rešeni zadaci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4759" t="17411" r="12675" b="7825"/>
          <a:stretch/>
        </p:blipFill>
        <p:spPr>
          <a:xfrm>
            <a:off x="4381168" y="135173"/>
            <a:ext cx="4805076" cy="57169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5182" t="49977" r="9602" b="39565"/>
          <a:stretch/>
        </p:blipFill>
        <p:spPr>
          <a:xfrm>
            <a:off x="4381168" y="5951550"/>
            <a:ext cx="4659465" cy="74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114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Rešeni zadaci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6454" t="19888" r="4413" b="3697"/>
          <a:stretch/>
        </p:blipFill>
        <p:spPr>
          <a:xfrm>
            <a:off x="4301655" y="79513"/>
            <a:ext cx="5939625" cy="662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30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/>
              <a:t>Rešeni zadaci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5076" t="27961" r="13840" b="5807"/>
          <a:stretch/>
        </p:blipFill>
        <p:spPr>
          <a:xfrm>
            <a:off x="4540195" y="262393"/>
            <a:ext cx="5335325" cy="574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66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/>
              <a:t>Zadaci za vežbu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4441" t="26585" r="7060" b="59747"/>
          <a:stretch/>
        </p:blipFill>
        <p:spPr>
          <a:xfrm>
            <a:off x="4643562" y="437321"/>
            <a:ext cx="5891917" cy="11847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14441" t="79789" r="7060" b="10044"/>
          <a:stretch/>
        </p:blipFill>
        <p:spPr>
          <a:xfrm>
            <a:off x="4819816" y="1909639"/>
            <a:ext cx="5891917" cy="8812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4758" t="68621" r="10768" b="14578"/>
          <a:stretch/>
        </p:blipFill>
        <p:spPr>
          <a:xfrm>
            <a:off x="4794636" y="3078482"/>
            <a:ext cx="5589767" cy="10098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15076" t="58963" r="10874" b="32173"/>
          <a:stretch/>
        </p:blipFill>
        <p:spPr>
          <a:xfrm>
            <a:off x="4643562" y="4247325"/>
            <a:ext cx="5557962" cy="5327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l="16241" t="57243" r="8649" b="29395"/>
          <a:stretch/>
        </p:blipFill>
        <p:spPr>
          <a:xfrm>
            <a:off x="4643562" y="4789341"/>
            <a:ext cx="5637475" cy="80308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/>
          <a:srcRect l="16665" t="63197" r="8967" b="24500"/>
          <a:stretch/>
        </p:blipFill>
        <p:spPr>
          <a:xfrm>
            <a:off x="4671391" y="5622908"/>
            <a:ext cx="5581815" cy="73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717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607040" cy="1450757"/>
          </a:xfrm>
        </p:spPr>
        <p:txBody>
          <a:bodyPr>
            <a:normAutofit/>
          </a:bodyPr>
          <a:lstStyle/>
          <a:p>
            <a:r>
              <a:rPr lang="en-US" b="1" dirty="0" err="1"/>
              <a:t>Uslov</a:t>
            </a:r>
            <a:r>
              <a:rPr lang="en-US" b="1" dirty="0"/>
              <a:t> </a:t>
            </a:r>
            <a:r>
              <a:rPr lang="en-US" b="1" dirty="0" err="1"/>
              <a:t>preseka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presečna</a:t>
            </a:r>
            <a:r>
              <a:rPr lang="en-US" b="1" dirty="0"/>
              <a:t> </a:t>
            </a:r>
            <a:r>
              <a:rPr lang="en-US" b="1" dirty="0" err="1"/>
              <a:t>tačka</a:t>
            </a:r>
            <a:r>
              <a:rPr lang="en-US" b="1" dirty="0"/>
              <a:t> </a:t>
            </a:r>
            <a:r>
              <a:rPr lang="en-US" b="1" dirty="0" err="1"/>
              <a:t>dveju</a:t>
            </a:r>
            <a:r>
              <a:rPr lang="en-US" b="1" dirty="0"/>
              <a:t> </a:t>
            </a:r>
            <a:r>
              <a:rPr lang="en-US" b="1" dirty="0" err="1"/>
              <a:t>pravih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652" t="45440" r="11615" b="25403"/>
          <a:stretch/>
        </p:blipFill>
        <p:spPr>
          <a:xfrm>
            <a:off x="1097280" y="1940119"/>
            <a:ext cx="5534109" cy="174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717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607040" cy="1450757"/>
          </a:xfrm>
        </p:spPr>
        <p:txBody>
          <a:bodyPr>
            <a:normAutofit/>
          </a:bodyPr>
          <a:lstStyle/>
          <a:p>
            <a:r>
              <a:rPr lang="en-US" b="1" dirty="0" err="1"/>
              <a:t>Uslov</a:t>
            </a:r>
            <a:r>
              <a:rPr lang="en-US" b="1" dirty="0"/>
              <a:t> </a:t>
            </a:r>
            <a:r>
              <a:rPr lang="en-US" b="1" dirty="0" err="1"/>
              <a:t>preseka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presečna</a:t>
            </a:r>
            <a:r>
              <a:rPr lang="en-US" b="1" dirty="0"/>
              <a:t> </a:t>
            </a:r>
            <a:r>
              <a:rPr lang="en-US" b="1" dirty="0" err="1"/>
              <a:t>tačka</a:t>
            </a:r>
            <a:r>
              <a:rPr lang="en-US" b="1" dirty="0"/>
              <a:t> </a:t>
            </a:r>
            <a:r>
              <a:rPr lang="en-US" b="1" dirty="0" err="1"/>
              <a:t>dveju</a:t>
            </a:r>
            <a:r>
              <a:rPr lang="en-US" b="1" dirty="0"/>
              <a:t> </a:t>
            </a:r>
            <a:r>
              <a:rPr lang="en-US" b="1" dirty="0" err="1"/>
              <a:t>pravih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712" t="27200" r="4730" b="12621"/>
          <a:stretch/>
        </p:blipFill>
        <p:spPr>
          <a:xfrm>
            <a:off x="1097280" y="1995777"/>
            <a:ext cx="5971429" cy="359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672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607040" cy="1450757"/>
          </a:xfrm>
        </p:spPr>
        <p:txBody>
          <a:bodyPr>
            <a:normAutofit/>
          </a:bodyPr>
          <a:lstStyle/>
          <a:p>
            <a:r>
              <a:rPr lang="en-US" b="1" dirty="0" err="1"/>
              <a:t>Uslov</a:t>
            </a:r>
            <a:r>
              <a:rPr lang="en-US" b="1" dirty="0"/>
              <a:t> </a:t>
            </a:r>
            <a:r>
              <a:rPr lang="en-US" b="1" dirty="0" err="1"/>
              <a:t>preseka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presečna</a:t>
            </a:r>
            <a:r>
              <a:rPr lang="en-US" b="1" dirty="0"/>
              <a:t> </a:t>
            </a:r>
            <a:r>
              <a:rPr lang="en-US" b="1" dirty="0" err="1"/>
              <a:t>tačka</a:t>
            </a:r>
            <a:r>
              <a:rPr lang="en-US" b="1" dirty="0"/>
              <a:t> </a:t>
            </a:r>
            <a:r>
              <a:rPr lang="en-US" b="1" dirty="0" err="1"/>
              <a:t>dveju</a:t>
            </a:r>
            <a:r>
              <a:rPr lang="en-US" b="1" dirty="0"/>
              <a:t> </a:t>
            </a:r>
            <a:r>
              <a:rPr lang="en-US" b="1" dirty="0" err="1"/>
              <a:t>pravih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136" t="27466" r="7908" b="8893"/>
          <a:stretch/>
        </p:blipFill>
        <p:spPr>
          <a:xfrm>
            <a:off x="1097280" y="2107096"/>
            <a:ext cx="5701086" cy="380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934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607040" cy="1450757"/>
          </a:xfrm>
        </p:spPr>
        <p:txBody>
          <a:bodyPr>
            <a:normAutofit/>
          </a:bodyPr>
          <a:lstStyle/>
          <a:p>
            <a:r>
              <a:rPr lang="en-US" b="1" dirty="0" err="1"/>
              <a:t>Najkraće</a:t>
            </a:r>
            <a:r>
              <a:rPr lang="en-US" b="1" dirty="0"/>
              <a:t> </a:t>
            </a:r>
            <a:r>
              <a:rPr lang="en-US" b="1" dirty="0" err="1"/>
              <a:t>rastojanje</a:t>
            </a:r>
            <a:r>
              <a:rPr lang="en-US" b="1" dirty="0"/>
              <a:t> </a:t>
            </a:r>
            <a:r>
              <a:rPr lang="en-US" b="1" dirty="0" err="1"/>
              <a:t>između</a:t>
            </a:r>
            <a:r>
              <a:rPr lang="en-US" b="1" dirty="0"/>
              <a:t> </a:t>
            </a:r>
            <a:r>
              <a:rPr lang="en-US" b="1" dirty="0" err="1"/>
              <a:t>dveju</a:t>
            </a:r>
            <a:r>
              <a:rPr lang="en-US" b="1" dirty="0"/>
              <a:t> </a:t>
            </a:r>
            <a:r>
              <a:rPr lang="en-US" b="1" dirty="0" err="1"/>
              <a:t>mimoilaznih</a:t>
            </a:r>
            <a:r>
              <a:rPr lang="en-US" b="1" dirty="0"/>
              <a:t> </a:t>
            </a:r>
            <a:r>
              <a:rPr lang="en-US" b="1" dirty="0" err="1"/>
              <a:t>pravih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653" t="27068" r="9496" b="9292"/>
          <a:stretch/>
        </p:blipFill>
        <p:spPr>
          <a:xfrm>
            <a:off x="1097280" y="1884459"/>
            <a:ext cx="5693135" cy="380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809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607040" cy="1450757"/>
          </a:xfrm>
        </p:spPr>
        <p:txBody>
          <a:bodyPr>
            <a:normAutofit/>
          </a:bodyPr>
          <a:lstStyle/>
          <a:p>
            <a:r>
              <a:rPr lang="en-US" b="1" dirty="0" err="1"/>
              <a:t>Najkraće</a:t>
            </a:r>
            <a:r>
              <a:rPr lang="en-US" b="1" dirty="0"/>
              <a:t> </a:t>
            </a:r>
            <a:r>
              <a:rPr lang="en-US" b="1" dirty="0" err="1"/>
              <a:t>rastojanje</a:t>
            </a:r>
            <a:r>
              <a:rPr lang="en-US" b="1" dirty="0"/>
              <a:t> </a:t>
            </a:r>
            <a:r>
              <a:rPr lang="en-US" b="1" dirty="0" err="1"/>
              <a:t>između</a:t>
            </a:r>
            <a:r>
              <a:rPr lang="en-US" b="1" dirty="0"/>
              <a:t> </a:t>
            </a:r>
            <a:r>
              <a:rPr lang="en-US" b="1" dirty="0" err="1"/>
              <a:t>dveju</a:t>
            </a:r>
            <a:r>
              <a:rPr lang="en-US" b="1" dirty="0"/>
              <a:t> </a:t>
            </a:r>
            <a:r>
              <a:rPr lang="en-US" b="1" dirty="0" err="1"/>
              <a:t>mimoilaznih</a:t>
            </a:r>
            <a:r>
              <a:rPr lang="en-US" b="1" dirty="0"/>
              <a:t> </a:t>
            </a:r>
            <a:r>
              <a:rPr lang="en-US" b="1" dirty="0" err="1"/>
              <a:t>pravih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652" t="29064" r="26023" b="17947"/>
          <a:stretch/>
        </p:blipFill>
        <p:spPr>
          <a:xfrm>
            <a:off x="1097280" y="1828799"/>
            <a:ext cx="4452731" cy="31646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6560" t="26135" r="32909" b="41379"/>
          <a:stretch/>
        </p:blipFill>
        <p:spPr>
          <a:xfrm>
            <a:off x="3653625" y="4397073"/>
            <a:ext cx="3792772" cy="194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02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PRAVA</a:t>
            </a:r>
            <a:r>
              <a:rPr lang="en-US" b="1" dirty="0"/>
              <a:t> I </a:t>
            </a:r>
            <a:r>
              <a:rPr lang="en-US" b="1" dirty="0" err="1"/>
              <a:t>RAVAN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155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Ugao</a:t>
            </a:r>
            <a:r>
              <a:rPr lang="en-US" b="1" dirty="0"/>
              <a:t> </a:t>
            </a:r>
            <a:r>
              <a:rPr lang="en-US" b="1" dirty="0" err="1"/>
              <a:t>između</a:t>
            </a:r>
            <a:r>
              <a:rPr lang="en-US" b="1" dirty="0"/>
              <a:t> </a:t>
            </a:r>
            <a:r>
              <a:rPr lang="en-US" b="1" dirty="0" err="1"/>
              <a:t>prave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ravni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076" t="21076" r="8437" b="2237"/>
          <a:stretch/>
        </p:blipFill>
        <p:spPr>
          <a:xfrm>
            <a:off x="1097280" y="1868556"/>
            <a:ext cx="5362105" cy="427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57652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988</TotalTime>
  <Words>99</Words>
  <Application>Microsoft Office PowerPoint</Application>
  <PresentationFormat>Widescreen</PresentationFormat>
  <Paragraphs>24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Calibri</vt:lpstr>
      <vt:lpstr>Calibri Light</vt:lpstr>
      <vt:lpstr>Retrospect</vt:lpstr>
      <vt:lpstr>ELEMENTI ANALITIČKE GEOMETRIJE U PROSTORU </vt:lpstr>
      <vt:lpstr>Uslov preseka i presečna tačka dveju pravih</vt:lpstr>
      <vt:lpstr>Uslov preseka i presečna tačka dveju pravih</vt:lpstr>
      <vt:lpstr>Uslov preseka i presečna tačka dveju pravih</vt:lpstr>
      <vt:lpstr>Uslov preseka i presečna tačka dveju pravih</vt:lpstr>
      <vt:lpstr>Najkraće rastojanje između dveju mimoilaznih pravih</vt:lpstr>
      <vt:lpstr>Najkraće rastojanje između dveju mimoilaznih pravih</vt:lpstr>
      <vt:lpstr>PRAVA I RAVAN</vt:lpstr>
      <vt:lpstr>Ugao između prave i ravni</vt:lpstr>
      <vt:lpstr>Ugao između prave i ravni</vt:lpstr>
      <vt:lpstr>Uslov normalnosti prave i ravni</vt:lpstr>
      <vt:lpstr>Uslov paralelnosti prave i ravni</vt:lpstr>
      <vt:lpstr>Presečna tačka prave i ravni</vt:lpstr>
      <vt:lpstr>Presečna tačka prave i ravni</vt:lpstr>
      <vt:lpstr>Rešeni zadaci</vt:lpstr>
      <vt:lpstr>Rešeni zadaci</vt:lpstr>
      <vt:lpstr>Rešeni zadaci</vt:lpstr>
      <vt:lpstr>Rešeni zadaci</vt:lpstr>
      <vt:lpstr>Rešeni zadaci</vt:lpstr>
      <vt:lpstr>Rešeni zadaci</vt:lpstr>
      <vt:lpstr>Rešeni zadaci</vt:lpstr>
      <vt:lpstr>Rešeni zadaci</vt:lpstr>
      <vt:lpstr>Zadaci za vežbu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Tejlorova i Maklorenova formula</dc:title>
  <dc:creator>Lesa Veliki</dc:creator>
  <cp:lastModifiedBy>Lesa Veliki</cp:lastModifiedBy>
  <cp:revision>72</cp:revision>
  <dcterms:created xsi:type="dcterms:W3CDTF">2020-03-17T09:32:11Z</dcterms:created>
  <dcterms:modified xsi:type="dcterms:W3CDTF">2020-12-15T20:21:53Z</dcterms:modified>
</cp:coreProperties>
</file>