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Latn-RS" b="1" dirty="0" smtClean="0"/>
              <a:t>DETERMINANTE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Kofaktori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92" t="23111" r="11078" b="5846"/>
          <a:stretch/>
        </p:blipFill>
        <p:spPr>
          <a:xfrm>
            <a:off x="1097280" y="1932166"/>
            <a:ext cx="6742707" cy="42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Kofaktori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48" t="29726" r="18236" b="21325"/>
          <a:stretch/>
        </p:blipFill>
        <p:spPr>
          <a:xfrm>
            <a:off x="1097280" y="2027583"/>
            <a:ext cx="6114554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Determinanta </a:t>
            </a:r>
            <a:r>
              <a:rPr lang="sr-Latn-RS" b="1" i="1" dirty="0" smtClean="0"/>
              <a:t>n</a:t>
            </a:r>
            <a:r>
              <a:rPr lang="sr-Latn-RS" b="1" dirty="0" smtClean="0"/>
              <a:t>-tog reda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96" t="23375" r="16855" b="17092"/>
          <a:stretch/>
        </p:blipFill>
        <p:spPr>
          <a:xfrm>
            <a:off x="1097280" y="1804946"/>
            <a:ext cx="6097933" cy="341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40" t="49305" r="39709" b="32835"/>
          <a:stretch/>
        </p:blipFill>
        <p:spPr>
          <a:xfrm>
            <a:off x="1097280" y="5222219"/>
            <a:ext cx="4055165" cy="10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Osobine determinanata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54" t="34621" r="12199" b="32570"/>
          <a:stretch/>
        </p:blipFill>
        <p:spPr>
          <a:xfrm>
            <a:off x="1240403" y="1828615"/>
            <a:ext cx="5860112" cy="170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190" t="28138" r="11250" b="17753"/>
          <a:stretch/>
        </p:blipFill>
        <p:spPr>
          <a:xfrm>
            <a:off x="1542553" y="3530380"/>
            <a:ext cx="5455257" cy="28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Determinante drugog reda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85" t="32427" r="7401" b="14228"/>
          <a:stretch/>
        </p:blipFill>
        <p:spPr>
          <a:xfrm>
            <a:off x="1097280" y="2054758"/>
            <a:ext cx="7303626" cy="3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Determinante trećeg 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23" t="35150" r="10992" b="20002"/>
          <a:stretch/>
        </p:blipFill>
        <p:spPr>
          <a:xfrm>
            <a:off x="1097280" y="2385392"/>
            <a:ext cx="6941490" cy="26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Determinante trećeg 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23" t="35150" r="10992" b="20002"/>
          <a:stretch/>
        </p:blipFill>
        <p:spPr>
          <a:xfrm>
            <a:off x="1089329" y="2051438"/>
            <a:ext cx="6941490" cy="269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06" t="28006" r="10215" b="50959"/>
          <a:stretch/>
        </p:blipFill>
        <p:spPr>
          <a:xfrm>
            <a:off x="1097280" y="4508390"/>
            <a:ext cx="6830172" cy="12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Sarusovo</a:t>
            </a:r>
            <a:r>
              <a:rPr lang="sr-Latn-RS" b="1" dirty="0" smtClean="0"/>
              <a:t> pravilo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30" t="41235" r="9871" b="23309"/>
          <a:stretch/>
        </p:blipFill>
        <p:spPr>
          <a:xfrm>
            <a:off x="1097280" y="2337684"/>
            <a:ext cx="6933537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Pravilo trougla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30" t="41235" r="9871" b="23309"/>
          <a:stretch/>
        </p:blipFill>
        <p:spPr>
          <a:xfrm>
            <a:off x="1097280" y="2337684"/>
            <a:ext cx="6933537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Subdeterminante</a:t>
            </a:r>
            <a:r>
              <a:rPr lang="en-US" b="1" dirty="0" smtClean="0"/>
              <a:t> </a:t>
            </a:r>
            <a:r>
              <a:rPr lang="sr-Latn-RS" b="1" dirty="0" smtClean="0"/>
              <a:t>(</a:t>
            </a:r>
            <a:r>
              <a:rPr lang="en-US" b="1" dirty="0" err="1" smtClean="0"/>
              <a:t>minori</a:t>
            </a:r>
            <a:r>
              <a:rPr lang="sr-Latn-RS" b="1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50" t="26419" r="12113" b="7567"/>
          <a:stretch/>
        </p:blipFill>
        <p:spPr>
          <a:xfrm>
            <a:off x="1097280" y="2027582"/>
            <a:ext cx="6854025" cy="39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Subdeterminante</a:t>
            </a:r>
            <a:r>
              <a:rPr lang="en-US" b="1" dirty="0" smtClean="0"/>
              <a:t> </a:t>
            </a:r>
            <a:r>
              <a:rPr lang="sr-Latn-RS" b="1" dirty="0" smtClean="0"/>
              <a:t>(</a:t>
            </a:r>
            <a:r>
              <a:rPr lang="en-US" b="1" dirty="0" err="1" smtClean="0"/>
              <a:t>minori</a:t>
            </a:r>
            <a:r>
              <a:rPr lang="sr-Latn-RS" b="1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69" t="38193" r="7974" b="29659"/>
          <a:stretch/>
        </p:blipFill>
        <p:spPr>
          <a:xfrm>
            <a:off x="1097280" y="2377439"/>
            <a:ext cx="7362908" cy="19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Kofaktori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81" t="27609" r="12716" b="31909"/>
          <a:stretch/>
        </p:blipFill>
        <p:spPr>
          <a:xfrm>
            <a:off x="1097280" y="1932168"/>
            <a:ext cx="6758610" cy="243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413" t="24302" r="6508" b="57044"/>
          <a:stretch/>
        </p:blipFill>
        <p:spPr>
          <a:xfrm>
            <a:off x="1097280" y="4560075"/>
            <a:ext cx="7291346" cy="11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9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713</TotalTime>
  <Words>31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 DETERMINANTE</vt:lpstr>
      <vt:lpstr>Determinante drugog reda</vt:lpstr>
      <vt:lpstr>Determinante trećeg reda</vt:lpstr>
      <vt:lpstr>Determinante trećeg reda</vt:lpstr>
      <vt:lpstr>Sarusovo pravilo</vt:lpstr>
      <vt:lpstr>Pravilo trougla</vt:lpstr>
      <vt:lpstr>Subdeterminante (minori)</vt:lpstr>
      <vt:lpstr>Subdeterminante (minori)</vt:lpstr>
      <vt:lpstr>Kofaktori</vt:lpstr>
      <vt:lpstr>Kofaktori</vt:lpstr>
      <vt:lpstr>Kofaktori</vt:lpstr>
      <vt:lpstr>Determinanta n-tog reda</vt:lpstr>
      <vt:lpstr>Osobine determinanata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50</cp:revision>
  <dcterms:created xsi:type="dcterms:W3CDTF">2020-03-17T09:32:11Z</dcterms:created>
  <dcterms:modified xsi:type="dcterms:W3CDTF">2020-10-05T12:55:59Z</dcterms:modified>
</cp:coreProperties>
</file>