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74" r:id="rId10"/>
    <p:sldId id="275" r:id="rId11"/>
    <p:sldId id="276" r:id="rId12"/>
    <p:sldId id="277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ПРОЈЕКТОВАЊЕ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</a:t>
            </a:r>
            <a:r>
              <a:rPr lang="en-US" b="1" dirty="0" smtClean="0"/>
              <a:t>VI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ФУНКЦИОНАЛНА СТРУКТУРА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8"/>
            <a:endParaRPr lang="en-US" dirty="0"/>
          </a:p>
          <a:p>
            <a:r>
              <a:rPr lang="sr-Cyrl-CS" b="1" dirty="0"/>
              <a:t>УРБАНИСТИЧКЕ ЦЕЛИНЕ СПОМЕНИЧКОГ ЗНАЧАЈА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Представљају посебне делове града ; споменици, спомен паркови итд.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80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b="1" dirty="0"/>
              <a:t>Садржи : 	</a:t>
            </a:r>
            <a:endParaRPr lang="en-US" dirty="0"/>
          </a:p>
          <a:p>
            <a:r>
              <a:rPr lang="sr-Cyrl-CS" b="1" dirty="0"/>
              <a:t>- техно-економско образложење</a:t>
            </a:r>
            <a:endParaRPr lang="en-US" dirty="0"/>
          </a:p>
          <a:p>
            <a:pPr lvl="1"/>
            <a:r>
              <a:rPr lang="sr-Cyrl-CS" b="1" dirty="0"/>
              <a:t>етапе изградње</a:t>
            </a:r>
            <a:endParaRPr lang="en-US" dirty="0"/>
          </a:p>
          <a:p>
            <a:pPr lvl="1"/>
            <a:r>
              <a:rPr lang="sr-Cyrl-CS" b="1" dirty="0"/>
              <a:t>графичке прилоге</a:t>
            </a:r>
            <a:endParaRPr lang="en-US" dirty="0"/>
          </a:p>
          <a:p>
            <a:pPr lvl="2"/>
            <a:r>
              <a:rPr lang="sr-Cyrl-CS" b="1" dirty="0"/>
              <a:t>подручје</a:t>
            </a:r>
            <a:endParaRPr lang="en-US" dirty="0"/>
          </a:p>
          <a:p>
            <a:pPr lvl="2"/>
            <a:r>
              <a:rPr lang="sr-Cyrl-CS" b="1" dirty="0"/>
              <a:t>саобраћај</a:t>
            </a:r>
            <a:endParaRPr lang="en-US" dirty="0"/>
          </a:p>
          <a:p>
            <a:pPr lvl="2"/>
            <a:r>
              <a:rPr lang="sr-Cyrl-CS" b="1" dirty="0"/>
              <a:t>план намене површина</a:t>
            </a:r>
            <a:endParaRPr lang="en-US" dirty="0"/>
          </a:p>
          <a:p>
            <a:pPr lvl="2"/>
            <a:r>
              <a:rPr lang="sr-Cyrl-CS" b="1" dirty="0"/>
              <a:t>посебне зоне становања</a:t>
            </a:r>
            <a:endParaRPr lang="en-US" dirty="0"/>
          </a:p>
          <a:p>
            <a:pPr lvl="2"/>
            <a:r>
              <a:rPr lang="sr-Cyrl-CS" b="1" dirty="0"/>
              <a:t>план објеката друштвеног стандарда</a:t>
            </a:r>
            <a:endParaRPr lang="en-US" dirty="0"/>
          </a:p>
          <a:p>
            <a:pPr lvl="2"/>
            <a:r>
              <a:rPr lang="sr-Cyrl-CS" b="1" dirty="0"/>
              <a:t>зелене површине</a:t>
            </a:r>
            <a:endParaRPr lang="en-US" dirty="0"/>
          </a:p>
          <a:p>
            <a:pPr lvl="2"/>
            <a:r>
              <a:rPr lang="sr-Cyrl-CS" b="1" dirty="0"/>
              <a:t>ради се у Р 1: 50000 до р 1: 2500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90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РЕКОНСТРУКЦИЈА ПОСТОЈЕЋИХ СТАМБЕНИХ БЛОКОВА У НАСЛЕЂЕНОМ ГРАДСКОМ ЈЕЗГРУ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Пројекти морају садржати: </a:t>
            </a:r>
            <a:endParaRPr lang="en-US" dirty="0"/>
          </a:p>
          <a:p>
            <a:pPr lvl="0"/>
            <a:r>
              <a:rPr lang="sr-Cyrl-CS" b="1" dirty="0" smtClean="0"/>
              <a:t>образложење</a:t>
            </a:r>
            <a:endParaRPr lang="en-US" dirty="0"/>
          </a:p>
          <a:p>
            <a:pPr lvl="0"/>
            <a:r>
              <a:rPr lang="sr-Cyrl-CS" b="1" dirty="0"/>
              <a:t>графичке прилоге</a:t>
            </a:r>
            <a:endParaRPr lang="en-US" dirty="0"/>
          </a:p>
          <a:p>
            <a:pPr lvl="0"/>
            <a:r>
              <a:rPr lang="sr-Cyrl-CS" b="1" dirty="0"/>
              <a:t>намену </a:t>
            </a:r>
            <a:r>
              <a:rPr lang="sr-Cyrl-CS" b="1" dirty="0" smtClean="0"/>
              <a:t>објеката</a:t>
            </a:r>
            <a:endParaRPr lang="en-US" dirty="0"/>
          </a:p>
          <a:p>
            <a:pPr lvl="0"/>
            <a:r>
              <a:rPr lang="sr-Cyrl-CS" b="1" dirty="0" err="1"/>
              <a:t>спратност</a:t>
            </a:r>
            <a:endParaRPr lang="en-US" dirty="0"/>
          </a:p>
          <a:p>
            <a:pPr lvl="0"/>
            <a:r>
              <a:rPr lang="sr-Cyrl-CS" b="1" dirty="0"/>
              <a:t>планове изградње по етапама</a:t>
            </a:r>
            <a:endParaRPr lang="en-US" dirty="0"/>
          </a:p>
          <a:p>
            <a:pPr lvl="0"/>
            <a:r>
              <a:rPr lang="sr-Cyrl-CS" b="1" dirty="0"/>
              <a:t>изгледе постојећег стања</a:t>
            </a:r>
            <a:endParaRPr lang="en-US" dirty="0"/>
          </a:p>
          <a:p>
            <a:pPr lvl="0"/>
            <a:r>
              <a:rPr lang="sr-Cyrl-CS" b="1" dirty="0"/>
              <a:t>профиле постојећих саобраћајница</a:t>
            </a:r>
            <a:endParaRPr lang="en-US" dirty="0"/>
          </a:p>
          <a:p>
            <a:pPr lvl="0"/>
            <a:r>
              <a:rPr lang="sr-Cyrl-CS" b="1" dirty="0"/>
              <a:t>новопројектоване изгледе из улица</a:t>
            </a:r>
            <a:endParaRPr lang="en-US" dirty="0"/>
          </a:p>
          <a:p>
            <a:pPr lvl="0"/>
            <a:r>
              <a:rPr lang="sr-Cyrl-CS" b="1" dirty="0"/>
              <a:t>план намене површина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163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b="1" dirty="0"/>
              <a:t>САОБРАЋАЈ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Представља окосницу урбаног развоја градова- везе са светом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Категорије улица: 		</a:t>
            </a:r>
            <a:endParaRPr lang="en-US" dirty="0"/>
          </a:p>
          <a:p>
            <a:pPr lvl="0"/>
            <a:r>
              <a:rPr lang="sr-Cyrl-CS" b="1" dirty="0"/>
              <a:t>магистралне</a:t>
            </a:r>
            <a:endParaRPr lang="en-US" dirty="0"/>
          </a:p>
          <a:p>
            <a:pPr lvl="0"/>
            <a:r>
              <a:rPr lang="sr-Cyrl-CS" b="1" dirty="0"/>
              <a:t>градске</a:t>
            </a:r>
            <a:endParaRPr lang="en-US" dirty="0"/>
          </a:p>
          <a:p>
            <a:pPr lvl="0"/>
            <a:r>
              <a:rPr lang="sr-Cyrl-CS" b="1" dirty="0"/>
              <a:t>сабирне</a:t>
            </a:r>
            <a:endParaRPr lang="en-US" dirty="0"/>
          </a:p>
          <a:p>
            <a:pPr lvl="0"/>
            <a:r>
              <a:rPr lang="sr-Cyrl-CS" b="1" dirty="0"/>
              <a:t>трговинско – пословне</a:t>
            </a:r>
            <a:endParaRPr lang="en-US" dirty="0"/>
          </a:p>
          <a:p>
            <a:pPr lvl="0"/>
            <a:r>
              <a:rPr lang="sr-Cyrl-CS" b="1" dirty="0"/>
              <a:t>стамбене улице и прилази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ПРОЈЕКТОВАЊЕ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ФУНКЦИОНАЛНА </a:t>
            </a:r>
            <a:r>
              <a:rPr lang="sr-Cyrl-RS" b="1" dirty="0" smtClean="0"/>
              <a:t>СТРУКТУРА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sr-Cyrl-CS" b="1" dirty="0"/>
              <a:t>Град као центар представља скуп свих човекових потреба.</a:t>
            </a:r>
            <a:endParaRPr lang="en-US" dirty="0"/>
          </a:p>
          <a:p>
            <a:r>
              <a:rPr lang="sr-Cyrl-CS" b="1" dirty="0"/>
              <a:t>	У граду се врши рашчлањавање градске територије због разноликости облика човековог изражавања.</a:t>
            </a:r>
            <a:endParaRPr lang="en-US" dirty="0"/>
          </a:p>
          <a:p>
            <a:r>
              <a:rPr lang="sr-Cyrl-CS" b="1" dirty="0"/>
              <a:t>	Урбанистичким планом врши се </a:t>
            </a:r>
            <a:r>
              <a:rPr lang="sr-Cyrl-CS" b="1" dirty="0" err="1"/>
              <a:t>зонирање</a:t>
            </a:r>
            <a:r>
              <a:rPr lang="sr-Cyrl-CS" b="1" dirty="0"/>
              <a:t> на :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pPr lvl="0"/>
            <a:r>
              <a:rPr lang="sr-Cyrl-CS" b="1" dirty="0"/>
              <a:t>стамбене зоне</a:t>
            </a:r>
            <a:endParaRPr lang="en-US" dirty="0"/>
          </a:p>
          <a:p>
            <a:pPr lvl="0"/>
            <a:r>
              <a:rPr lang="sr-Cyrl-CS" b="1" dirty="0"/>
              <a:t>зоне градског центра</a:t>
            </a:r>
            <a:endParaRPr lang="en-US" dirty="0"/>
          </a:p>
          <a:p>
            <a:pPr lvl="0"/>
            <a:r>
              <a:rPr lang="sr-Cyrl-CS" b="1" dirty="0"/>
              <a:t>индустријске зоне</a:t>
            </a:r>
            <a:endParaRPr lang="en-US" dirty="0"/>
          </a:p>
          <a:p>
            <a:pPr lvl="0"/>
            <a:r>
              <a:rPr lang="sr-Cyrl-CS" b="1" dirty="0"/>
              <a:t>зоне спољног саобраћаја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У другом </a:t>
            </a:r>
            <a:r>
              <a:rPr lang="sr-Cyrl-CS" b="1" dirty="0" smtClean="0"/>
              <a:t>кругу </a:t>
            </a:r>
            <a:r>
              <a:rPr lang="sr-Cyrl-CS" b="1" dirty="0"/>
              <a:t>после </a:t>
            </a:r>
            <a:r>
              <a:rPr lang="sr-Cyrl-CS" b="1" dirty="0" err="1"/>
              <a:t>зонирања</a:t>
            </a:r>
            <a:r>
              <a:rPr lang="sr-Cyrl-CS" b="1" dirty="0"/>
              <a:t> добијамо мреже: </a:t>
            </a:r>
            <a:endParaRPr lang="en-US" dirty="0"/>
          </a:p>
          <a:p>
            <a:pPr lvl="0"/>
            <a:r>
              <a:rPr lang="sr-Cyrl-CS" b="1" dirty="0"/>
              <a:t>објеката за снабдевање, занатство, трговину, угоститељство</a:t>
            </a:r>
            <a:endParaRPr lang="en-US" dirty="0"/>
          </a:p>
          <a:p>
            <a:pPr lvl="0"/>
            <a:r>
              <a:rPr lang="sr-Cyrl-CS" b="1" dirty="0"/>
              <a:t>објеката школства и образовања</a:t>
            </a:r>
            <a:endParaRPr lang="en-US" dirty="0"/>
          </a:p>
          <a:p>
            <a:pPr lvl="0"/>
            <a:r>
              <a:rPr lang="sr-Cyrl-CS" b="1" dirty="0"/>
              <a:t>саобраћаја и паркинг простора</a:t>
            </a:r>
            <a:endParaRPr lang="en-US" dirty="0"/>
          </a:p>
          <a:p>
            <a:pPr lvl="0"/>
            <a:r>
              <a:rPr lang="sr-Cyrl-CS" b="1" dirty="0"/>
              <a:t>комуналија</a:t>
            </a:r>
            <a:endParaRPr lang="en-US" dirty="0"/>
          </a:p>
          <a:p>
            <a:pPr lvl="0"/>
            <a:r>
              <a:rPr lang="sr-Cyrl-CS" b="1" dirty="0" smtClean="0"/>
              <a:t>зеленила</a:t>
            </a:r>
            <a:r>
              <a:rPr lang="sr-Cyrl-CS" b="1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930" y="3048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b="1" dirty="0"/>
              <a:t>СТАМБЕНА ЗОНА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Заузима највећи део градске територије.</a:t>
            </a:r>
            <a:endParaRPr lang="en-US" dirty="0"/>
          </a:p>
          <a:p>
            <a:r>
              <a:rPr lang="sr-Cyrl-CS" b="1" dirty="0"/>
              <a:t>Зависи од размештаја зона, облика, положаја и уређења простора.</a:t>
            </a:r>
            <a:endParaRPr lang="en-US" dirty="0"/>
          </a:p>
          <a:p>
            <a:r>
              <a:rPr lang="sr-Cyrl-CS" b="1" dirty="0"/>
              <a:t>Од места насеља зависе и остале активности ( култура, образовање, спорт, индустрија, саобраћај итд)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У </a:t>
            </a:r>
            <a:r>
              <a:rPr lang="sr-Cyrl-CS" b="1" dirty="0" smtClean="0"/>
              <a:t>оквиру зона </a:t>
            </a:r>
            <a:r>
              <a:rPr lang="sr-Cyrl-CS" b="1" dirty="0"/>
              <a:t>јављају се и пратећи објекти:</a:t>
            </a:r>
            <a:endParaRPr lang="en-US" dirty="0"/>
          </a:p>
          <a:p>
            <a:pPr lvl="0"/>
            <a:r>
              <a:rPr lang="sr-Cyrl-CS" b="1" dirty="0"/>
              <a:t>снабдевање</a:t>
            </a:r>
            <a:endParaRPr lang="en-US" dirty="0"/>
          </a:p>
          <a:p>
            <a:pPr lvl="0"/>
            <a:r>
              <a:rPr lang="sr-Cyrl-CS" b="1" dirty="0"/>
              <a:t>образовање</a:t>
            </a:r>
            <a:endParaRPr lang="en-US" dirty="0"/>
          </a:p>
          <a:p>
            <a:pPr lvl="0"/>
            <a:r>
              <a:rPr lang="sr-Cyrl-CS" b="1" dirty="0"/>
              <a:t>култура</a:t>
            </a:r>
            <a:endParaRPr lang="en-US" dirty="0"/>
          </a:p>
          <a:p>
            <a:pPr lvl="0"/>
            <a:r>
              <a:rPr lang="sr-Cyrl-CS" b="1" dirty="0"/>
              <a:t>одмор</a:t>
            </a:r>
            <a:endParaRPr lang="en-US" dirty="0"/>
          </a:p>
          <a:p>
            <a:pPr lvl="0"/>
            <a:r>
              <a:rPr lang="sr-Cyrl-CS" b="1" dirty="0"/>
              <a:t>рекреација</a:t>
            </a:r>
            <a:endParaRPr lang="en-US" dirty="0"/>
          </a:p>
          <a:p>
            <a:r>
              <a:rPr lang="sr-Cyrl-CS" b="1" dirty="0"/>
              <a:t>У оквирима зоне решава се и саобраћај између активности које се дешавају унутар зоне , </a:t>
            </a:r>
            <a:r>
              <a:rPr lang="sr-Cyrl-CS" b="1" dirty="0" smtClean="0"/>
              <a:t>а остварује </a:t>
            </a:r>
            <a:r>
              <a:rPr lang="sr-Cyrl-CS" b="1" dirty="0"/>
              <a:t>се и веза са осталим зонама.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ПЕШАЧКЕ И МОТОРНЕ КОМУНИКАЦИЈЕ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Најважнији задатак </a:t>
            </a:r>
            <a:r>
              <a:rPr lang="sr-Cyrl-CS" b="1" dirty="0" smtClean="0"/>
              <a:t>урбанистичког планирања </a:t>
            </a:r>
            <a:r>
              <a:rPr lang="sr-Cyrl-CS" b="1" dirty="0"/>
              <a:t>је да сва кретања у граду распореди и повеже тако да обезбеди потребе пешака, превоз путника и транспорт терета.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Просторни план Републике Србије</a:t>
            </a:r>
            <a:endParaRPr lang="en-US" dirty="0"/>
          </a:p>
          <a:p>
            <a:r>
              <a:rPr lang="sr-Cyrl-CS" b="1" dirty="0"/>
              <a:t>ЗАШТИТНО ЗЕЛЕНИЛО И ЗЕЛЕНЕ ПОВРШИНЕ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Овим зонама обезбеђују се рекреација и спорт.</a:t>
            </a:r>
            <a:endParaRPr lang="en-US" dirty="0"/>
          </a:p>
          <a:p>
            <a:r>
              <a:rPr lang="sr-Cyrl-CS" b="1" dirty="0"/>
              <a:t>Улога ових зона је заштитна, естетска, друштвена и социјална, као и културна.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ЗОНЕ ГРАДСКОГ ЦЕНТРА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Latn-CS" b="1" dirty="0"/>
              <a:t>I</a:t>
            </a:r>
            <a:r>
              <a:rPr lang="sr-Cyrl-CS" b="1" dirty="0"/>
              <a:t>    ПРИМАРНИ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Од 1500-2500 становника</a:t>
            </a:r>
            <a:endParaRPr lang="en-US" dirty="0"/>
          </a:p>
          <a:p>
            <a:r>
              <a:rPr lang="sr-Cyrl-CS" b="1" dirty="0"/>
              <a:t>Садрже; обданиште, самоуслугу, ресторан, игралиште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Latn-CS" b="1" dirty="0"/>
              <a:t>II  </a:t>
            </a:r>
            <a:r>
              <a:rPr lang="sr-Cyrl-CS" b="1" dirty="0"/>
              <a:t>СЕКУНДАРНИ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Око 5000 становника</a:t>
            </a:r>
            <a:endParaRPr lang="en-US" dirty="0"/>
          </a:p>
          <a:p>
            <a:r>
              <a:rPr lang="sr-Cyrl-CS" b="1" dirty="0"/>
              <a:t>Садржи; продавнице, услужне радионице, пошту, банку,амбуланту, парк, спортске терене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CS" b="1" dirty="0"/>
              <a:t>III</a:t>
            </a:r>
            <a:r>
              <a:rPr lang="sr-Cyrl-CS" b="1" dirty="0"/>
              <a:t>  ТЕРЦИЈАЛНИ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Радијуса 600м-800м</a:t>
            </a:r>
            <a:endParaRPr lang="en-US" dirty="0"/>
          </a:p>
          <a:p>
            <a:r>
              <a:rPr lang="sr-Cyrl-CS" b="1" dirty="0"/>
              <a:t>Можемо га звати центар општине</a:t>
            </a:r>
            <a:endParaRPr lang="en-US" dirty="0"/>
          </a:p>
          <a:p>
            <a:r>
              <a:rPr lang="sr-Cyrl-CS" b="1" dirty="0"/>
              <a:t>Садржи;робну кућу, хотел, дом културе, биоскоп, библиотека, дом здравља, пијацу, стадион, базен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Latn-CS" b="1" dirty="0"/>
              <a:t>IV</a:t>
            </a:r>
            <a:r>
              <a:rPr lang="sr-Cyrl-CS" b="1" dirty="0"/>
              <a:t>  КВАРТАРНИ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Представља најразвијеније друштвене функције – тргови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посматрано за град Београд тргови Славија, Трг републике, Вуков споменик итд са садржајима који их прате.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43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ФУНКЦИОНАЛНА СТРУКТУРА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Cyrl-CS" b="1" dirty="0"/>
              <a:t>ИНДУСТРИЈСКЕ ЗОНЕ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Зависе од услова : топографија, реке, саобраћај, радна снага и друго.</a:t>
            </a:r>
            <a:endParaRPr lang="en-US" dirty="0"/>
          </a:p>
          <a:p>
            <a:r>
              <a:rPr lang="sr-Cyrl-CS" b="1" dirty="0"/>
              <a:t>Представљају специјалне урбанистичке целине</a:t>
            </a:r>
            <a:endParaRPr lang="en-US" dirty="0"/>
          </a:p>
          <a:p>
            <a:r>
              <a:rPr lang="sr-Cyrl-CS" b="1" dirty="0"/>
              <a:t>Приликом планирања обавезно је обезбедити могућност ширења и града и индустријских зона.</a:t>
            </a:r>
            <a:endParaRPr lang="en-US" dirty="0"/>
          </a:p>
          <a:p>
            <a:r>
              <a:rPr lang="sr-Cyrl-CS" b="1" dirty="0"/>
              <a:t>Обавезно водити рачуна о хигијени и условима заштите човекове средине.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Обавезно поштовање прописа</a:t>
            </a:r>
            <a:endParaRPr lang="en-US" dirty="0"/>
          </a:p>
          <a:p>
            <a:pPr lvl="0"/>
            <a:r>
              <a:rPr lang="sr-Cyrl-CS" b="1" dirty="0"/>
              <a:t>Нечиста индустрија мин 1000м од стамбених зграда. Обавезно постављање заштитног зеленог појаса</a:t>
            </a:r>
            <a:endParaRPr lang="en-US" dirty="0"/>
          </a:p>
          <a:p>
            <a:pPr lvl="0"/>
            <a:r>
              <a:rPr lang="sr-Cyrl-CS" b="1" dirty="0"/>
              <a:t>Чиста индустрија може се лоцирати и у оквиру стамбене зона</a:t>
            </a:r>
            <a:endParaRPr lang="en-US" dirty="0"/>
          </a:p>
          <a:p>
            <a:pPr lvl="0"/>
            <a:r>
              <a:rPr lang="sr-Cyrl-CS" b="1" dirty="0"/>
              <a:t>Металургија загађује ваздух и </a:t>
            </a:r>
            <a:r>
              <a:rPr lang="sr-Cyrl-CS" b="1" dirty="0" err="1"/>
              <a:t>и</a:t>
            </a:r>
            <a:r>
              <a:rPr lang="sr-Cyrl-CS" b="1" dirty="0"/>
              <a:t> воду 8-10км около</a:t>
            </a:r>
            <a:endParaRPr lang="en-US" dirty="0"/>
          </a:p>
          <a:p>
            <a:pPr lvl="0"/>
            <a:r>
              <a:rPr lang="sr-Cyrl-CS" b="1" dirty="0"/>
              <a:t>текстилна индустрија мин 100-500м од стамбених зграда. Обавезно постављање заштитног зеленог појаса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498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2195</TotalTime>
  <Words>100</Words>
  <Application>Microsoft Office PowerPoint</Application>
  <PresentationFormat>On-screen Show 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АКАДЕМИЈА ТЕХНИЧКО – УМЕТНИЧКИХ СТРУКОВНИХ СТУДИЈА БЕОГРАД ВИСОКА ГРАЂЕВИНСКО ГЕОДЕТСКА ШКОЛА</vt:lpstr>
      <vt:lpstr>ПРОЈЕКТОВАЊЕ ФУНКЦИОНАЛНА СТРУКТУРА </vt:lpstr>
      <vt:lpstr>ПРОЈЕКТОВАЊЕ ФУНКЦИОНАЛНА СТРУКТУРА </vt:lpstr>
      <vt:lpstr>ПРОЈЕКТОВАЊЕ ФУНКЦИОНАЛНА СТРУКТУРА </vt:lpstr>
      <vt:lpstr>ПРОЈЕКТОВАЊЕ ФУНКЦИОНАЛНА СТРУКТУРА </vt:lpstr>
      <vt:lpstr>ПРОЈЕКТОВАЊЕ ФУНКЦИОНАЛНА СТРУКТУРА </vt:lpstr>
      <vt:lpstr>ПРОЈЕКТОВАЊЕ ФУНКЦИОНАЛНА СТРУКТУРА </vt:lpstr>
      <vt:lpstr>ПРОЈЕКТОВАЊЕ ФУНКЦИОНАЛНА СТРУКТУРА </vt:lpstr>
      <vt:lpstr>ПРОЈЕКТОВАЊЕ ФУНКЦИОНАЛНА СТРУКТУРА </vt:lpstr>
      <vt:lpstr>ПРОЈЕКТОВАЊЕ ФУНКЦИОНАЛНА СТРУКТУРА </vt:lpstr>
      <vt:lpstr>ПРОЈЕКТОВАЊЕ ФУНКЦИОНАЛНА СТРУКТУРА</vt:lpstr>
      <vt:lpstr>ПРОЈЕКТОВАЊЕ ФУНКЦИОНАЛНА СТРУКТУРА</vt:lpstr>
      <vt:lpstr>ПРОЈЕКТОВАЊЕ ФУНКЦИОНАЛНА СТРУКТУРА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71</cp:revision>
  <dcterms:created xsi:type="dcterms:W3CDTF">2012-12-17T09:27:09Z</dcterms:created>
  <dcterms:modified xsi:type="dcterms:W3CDTF">2020-11-22T06:20:51Z</dcterms:modified>
</cp:coreProperties>
</file>