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10/19/2020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ПРОЈЕКТОВАЊЕ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/>
              <a:t>ВЕЖБА    </a:t>
            </a:r>
            <a:r>
              <a:rPr lang="sr-Latn-CS" b="1" dirty="0"/>
              <a:t>I</a:t>
            </a:r>
            <a:endParaRPr lang="en-US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CS" b="1" dirty="0"/>
              <a:t>УВОДНО ВЕЖБАЊЕ</a:t>
            </a:r>
            <a:endParaRPr lang="en-US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sr-Cyrl-CS" dirty="0"/>
              <a:t>На овом вежбању потребно је у складу са усменим објашњењима упознати локацију.</a:t>
            </a:r>
            <a:endParaRPr lang="en-US" dirty="0"/>
          </a:p>
          <a:p>
            <a:r>
              <a:rPr lang="sr-Cyrl-CS" dirty="0"/>
              <a:t>Локација је задата на посебном листу (у прилогу)</a:t>
            </a:r>
            <a:endParaRPr lang="en-US" dirty="0"/>
          </a:p>
          <a:p>
            <a:r>
              <a:rPr lang="sr-Cyrl-CS" dirty="0"/>
              <a:t>Локација представља изабране катастарске парцеле на територији Општине Звездара.</a:t>
            </a:r>
            <a:endParaRPr lang="en-US" dirty="0"/>
          </a:p>
          <a:p>
            <a:r>
              <a:rPr lang="sr-Cyrl-CS" dirty="0"/>
              <a:t>Изабране парцеле су различите по величини, приступу, оријентацији .</a:t>
            </a:r>
            <a:endParaRPr lang="en-US" dirty="0"/>
          </a:p>
          <a:p>
            <a:r>
              <a:rPr lang="sr-Cyrl-CS" dirty="0"/>
              <a:t>Циљ вежбања током семестра и израде </a:t>
            </a:r>
            <a:r>
              <a:rPr lang="sr-Cyrl-CS" dirty="0" err="1"/>
              <a:t>семестралног</a:t>
            </a:r>
            <a:r>
              <a:rPr lang="sr-Cyrl-CS" dirty="0"/>
              <a:t> рада је симулација свих неопходних радњи током процеса пројектовања ради остваривања задатих циљева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Који су то основни циљеви  које морамо испунити ?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Захтеви инвеститора</a:t>
            </a:r>
            <a:endParaRPr lang="en-US" dirty="0"/>
          </a:p>
          <a:p>
            <a:pPr lvl="0"/>
            <a:r>
              <a:rPr lang="sr-Cyrl-CS" dirty="0"/>
              <a:t>Испуњавање урбанистичких параметара</a:t>
            </a:r>
            <a:endParaRPr lang="en-US" dirty="0"/>
          </a:p>
          <a:p>
            <a:pPr lvl="0"/>
            <a:r>
              <a:rPr lang="sr-Cyrl-CS" dirty="0"/>
              <a:t>Поштовање регулативе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Поред основних неопходно је испунити и секундарне захтеве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Поштовање традиције</a:t>
            </a:r>
            <a:endParaRPr lang="en-US" dirty="0"/>
          </a:p>
          <a:p>
            <a:pPr lvl="0"/>
            <a:r>
              <a:rPr lang="sr-Cyrl-CS" dirty="0"/>
              <a:t>Рационалност </a:t>
            </a:r>
            <a:endParaRPr lang="en-US" dirty="0"/>
          </a:p>
          <a:p>
            <a:pPr lvl="0"/>
            <a:r>
              <a:rPr lang="sr-Cyrl-CS" dirty="0"/>
              <a:t>Економичност</a:t>
            </a:r>
            <a:endParaRPr lang="en-US" dirty="0"/>
          </a:p>
          <a:p>
            <a:pPr lvl="0"/>
            <a:r>
              <a:rPr lang="sr-Cyrl-CS" dirty="0"/>
              <a:t>Композиција</a:t>
            </a:r>
            <a:endParaRPr lang="en-US" dirty="0"/>
          </a:p>
          <a:p>
            <a:pPr lvl="0"/>
            <a:r>
              <a:rPr lang="sr-Cyrl-CS" dirty="0"/>
              <a:t>Навике становништва</a:t>
            </a:r>
            <a:endParaRPr lang="en-US" dirty="0"/>
          </a:p>
          <a:p>
            <a:pPr lvl="0"/>
            <a:r>
              <a:rPr lang="sr-Cyrl-CS" dirty="0"/>
              <a:t>Климатске утицаје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Ове анализе биће предмет следећих истраживања.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/>
              <a:t>Одређивање приоритета ће бити један од захтева коме морамо одговорити на прави начин, јер уочавањем односа, праћењем процеса сталним преиспитивањем ми морамо доћи до решења које ће удовољити захтевима, а уједно ће бити допринос човековом стремљењу.</a:t>
            </a:r>
            <a:endParaRPr lang="en-US" sz="2400" dirty="0" smtClean="0"/>
          </a:p>
          <a:p>
            <a:r>
              <a:rPr lang="sr-Cyrl-CS" sz="2400" dirty="0" smtClean="0"/>
              <a:t>Неопходно је да архитектура потребе заједнице и појединца решава савременим средствима на начин, да решења буду у складу са средином у којој се граде.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За почетак неопходно је упознати се са </a:t>
            </a:r>
            <a:r>
              <a:rPr lang="sr-Cyrl-CS" dirty="0" err="1"/>
              <a:t>локациом</a:t>
            </a:r>
            <a:r>
              <a:rPr lang="sr-Cyrl-CS" dirty="0"/>
              <a:t> на којој је потребно пројектовати објекте.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У складу са својим интересовањима неопходно је:</a:t>
            </a:r>
            <a:endParaRPr lang="en-US" dirty="0"/>
          </a:p>
          <a:p>
            <a:pPr lvl="0"/>
            <a:r>
              <a:rPr lang="sr-Cyrl-CS" dirty="0"/>
              <a:t>упознати се са понуђеним локацијама,</a:t>
            </a:r>
            <a:endParaRPr lang="en-US" dirty="0"/>
          </a:p>
          <a:p>
            <a:pPr lvl="0"/>
            <a:r>
              <a:rPr lang="sr-Cyrl-CS" dirty="0"/>
              <a:t>изабрати парцелу,</a:t>
            </a:r>
            <a:endParaRPr lang="en-US" dirty="0"/>
          </a:p>
          <a:p>
            <a:pPr lvl="0"/>
            <a:r>
              <a:rPr lang="sr-Cyrl-CS" dirty="0" err="1"/>
              <a:t>одабратитип</a:t>
            </a:r>
            <a:r>
              <a:rPr lang="sr-Cyrl-CS" dirty="0"/>
              <a:t> куће</a:t>
            </a:r>
            <a:endParaRPr lang="en-US" dirty="0"/>
          </a:p>
          <a:p>
            <a:pPr lvl="0"/>
            <a:r>
              <a:rPr lang="sr-Cyrl-CS" dirty="0"/>
              <a:t>у договору са професором одредити кориснике или групу корисника</a:t>
            </a:r>
            <a:endParaRPr lang="en-US" dirty="0"/>
          </a:p>
          <a:p>
            <a:pPr lvl="0"/>
            <a:r>
              <a:rPr lang="sr-Cyrl-CS" dirty="0"/>
              <a:t>одредити посебне потребе – слободне активности</a:t>
            </a:r>
            <a:endParaRPr lang="en-US" dirty="0"/>
          </a:p>
          <a:p>
            <a:pPr lvl="0"/>
            <a:r>
              <a:rPr lang="sr-Cyrl-CS" dirty="0"/>
              <a:t>одредити посебне услове локације </a:t>
            </a:r>
            <a:endParaRPr lang="en-US" dirty="0"/>
          </a:p>
          <a:p>
            <a:pPr lvl="0"/>
            <a:r>
              <a:rPr lang="sr-Cyrl-CS" dirty="0"/>
              <a:t>одредити посебне услове пројектовања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У складу са горе наведеним неопходно је након свих ових радњи</a:t>
            </a:r>
            <a:endParaRPr lang="en-US" dirty="0"/>
          </a:p>
          <a:p>
            <a:pPr lvl="0"/>
            <a:r>
              <a:rPr lang="sr-Cyrl-CS" dirty="0"/>
              <a:t>Почети са неопходним истраживањима :</a:t>
            </a:r>
            <a:endParaRPr lang="en-US" dirty="0"/>
          </a:p>
          <a:p>
            <a:pPr lvl="1"/>
            <a:r>
              <a:rPr lang="sr-Cyrl-CS" dirty="0"/>
              <a:t>локације</a:t>
            </a:r>
            <a:endParaRPr lang="en-US" dirty="0"/>
          </a:p>
          <a:p>
            <a:pPr lvl="1"/>
            <a:r>
              <a:rPr lang="sr-Cyrl-CS" dirty="0"/>
              <a:t>потреба корисника</a:t>
            </a:r>
            <a:endParaRPr lang="en-US" dirty="0"/>
          </a:p>
          <a:p>
            <a:pPr lvl="1"/>
            <a:r>
              <a:rPr lang="sr-Cyrl-CS" dirty="0"/>
              <a:t>приступа</a:t>
            </a:r>
            <a:endParaRPr lang="en-US" dirty="0"/>
          </a:p>
          <a:p>
            <a:pPr lvl="1"/>
            <a:r>
              <a:rPr lang="sr-Cyrl-CS" dirty="0"/>
              <a:t>оријентацији</a:t>
            </a:r>
            <a:endParaRPr lang="en-US" dirty="0"/>
          </a:p>
          <a:p>
            <a:pPr marL="0" indent="0">
              <a:buNone/>
            </a:pPr>
            <a:endParaRPr lang="en-US" sz="440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72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sr-Latn-CS" b="1" dirty="0">
                <a:effectLst/>
              </a:rPr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У прилогу су дати :</a:t>
            </a:r>
            <a:endParaRPr lang="en-US" dirty="0"/>
          </a:p>
          <a:p>
            <a:pPr lvl="1"/>
            <a:r>
              <a:rPr lang="sr-Cyrl-RS" dirty="0"/>
              <a:t>неопходни подаци – пројектни задатак </a:t>
            </a:r>
            <a:r>
              <a:rPr lang="sr-Cyrl-RS" dirty="0" err="1"/>
              <a:t>семестралног</a:t>
            </a:r>
            <a:r>
              <a:rPr lang="sr-Cyrl-RS" dirty="0"/>
              <a:t> рада</a:t>
            </a:r>
            <a:endParaRPr lang="en-US" dirty="0"/>
          </a:p>
          <a:p>
            <a:pPr lvl="1"/>
            <a:r>
              <a:rPr lang="sr-Cyrl-RS" dirty="0"/>
              <a:t>подлога за израду </a:t>
            </a:r>
            <a:r>
              <a:rPr lang="sr-Cyrl-RS" dirty="0" err="1"/>
              <a:t>семестралног</a:t>
            </a:r>
            <a:r>
              <a:rPr lang="sr-Cyrl-RS" dirty="0"/>
              <a:t> рада</a:t>
            </a:r>
            <a:endParaRPr lang="en-US" dirty="0"/>
          </a:p>
          <a:p>
            <a:r>
              <a:rPr lang="sr-Cyrl-CS" dirty="0"/>
              <a:t> 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565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1876</TotalTime>
  <Words>263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АКАДЕМИЈА ТЕХНИЧКО – УМЕТНИЧКИХ СТРУКОВНИХ СТУДИЈА БЕОГРАД ВИСОКА ГРАЂЕВИНСКО ГЕОДЕТСКА ШКОЛА</vt:lpstr>
      <vt:lpstr> ВЕЖБА    I</vt:lpstr>
      <vt:lpstr>ВЕЖБА    I</vt:lpstr>
      <vt:lpstr>ВЕЖБА    I</vt:lpstr>
      <vt:lpstr>ВЕЖБА    I</vt:lpstr>
      <vt:lpstr>ВЕЖБА    I</vt:lpstr>
      <vt:lpstr>ВЕЖБА    I</vt:lpstr>
      <vt:lpstr>ВЕЖБА    I</vt:lpstr>
      <vt:lpstr>ВЕЖБА    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49</cp:revision>
  <dcterms:created xsi:type="dcterms:W3CDTF">2012-12-17T09:27:09Z</dcterms:created>
  <dcterms:modified xsi:type="dcterms:W3CDTF">2020-10-19T04:03:39Z</dcterms:modified>
</cp:coreProperties>
</file>