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IV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РАЗЛОЗИ И ИНТЕРЕСИ ЗА РЕКОНСТРУКЦИЈУ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524000"/>
            <a:ext cx="8382000" cy="4556125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ЗАКЉУЧАК</a:t>
            </a:r>
            <a:endParaRPr lang="en-US" dirty="0"/>
          </a:p>
          <a:p>
            <a:pPr marL="0" indent="0">
              <a:buNone/>
            </a:pPr>
            <a:endParaRPr lang="sr-Cyrl-CS" dirty="0" smtClean="0"/>
          </a:p>
          <a:p>
            <a:r>
              <a:rPr lang="sr-Cyrl-CS" dirty="0" smtClean="0"/>
              <a:t>Ситуација </a:t>
            </a:r>
            <a:r>
              <a:rPr lang="sr-Cyrl-CS" dirty="0"/>
              <a:t>у историјском језгру Београда данас је последица многих јаких интереса. У то спадају доградње са дозволама или не, киосци лоше обликовани,итд , а то све мења свеукупну слику града. Лоши социјални услови, саобраћајна мрежа итд , такође дају лошу слику.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Примери друштвени узроци</a:t>
            </a:r>
            <a:endParaRPr lang="en-US" dirty="0"/>
          </a:p>
          <a:p>
            <a:r>
              <a:rPr lang="sr-Cyrl-CS" b="1" dirty="0" smtClean="0"/>
              <a:t>Бомбардовање </a:t>
            </a:r>
            <a:r>
              <a:rPr lang="sr-Cyrl-CS" b="1" dirty="0"/>
              <a:t>Београда 1941. год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124200"/>
            <a:ext cx="4609524" cy="30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43200"/>
            <a:ext cx="6266667" cy="314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" y="1752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/>
              <a:t>Примери природни узроци</a:t>
            </a:r>
            <a:endParaRPr lang="en-US" dirty="0"/>
          </a:p>
          <a:p>
            <a:r>
              <a:rPr lang="sr-Cyrl-CS" b="1" dirty="0"/>
              <a:t>Временске –природне непогоде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7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/>
              <a:t>Узроци за угроженост и деградирање  могу бити дуготрајни и тренутни.</a:t>
            </a:r>
            <a:endParaRPr lang="en-US" dirty="0"/>
          </a:p>
          <a:p>
            <a:r>
              <a:rPr lang="sr-Cyrl-CS" dirty="0"/>
              <a:t>Дуготрајне деградације узрокује време и природа са једне стране и човек са друге. Време и природа одражавају се на градитељско наследје кроз еволутивно пропадање или нагле промене  услед измена климатских и природних појава. </a:t>
            </a:r>
            <a:endParaRPr lang="en-US" dirty="0"/>
          </a:p>
          <a:p>
            <a:r>
              <a:rPr lang="sr-Cyrl-CS" dirty="0"/>
              <a:t>Дуготрајне промене могу бити хемијске (</a:t>
            </a:r>
            <a:r>
              <a:rPr lang="sr-Cyrl-CS" dirty="0" smtClean="0"/>
              <a:t>загађење</a:t>
            </a:r>
            <a:r>
              <a:rPr lang="sr-Cyrl-CS" dirty="0"/>
              <a:t>) и биолошке. Магле промене су углавном услед елементарних непогода као што су земљотреси, вулканске ерупције, одрони, поплаве и слично, и углавном остављају катастрофалне последице. </a:t>
            </a:r>
            <a:endParaRPr lang="en-US" dirty="0"/>
          </a:p>
          <a:p>
            <a:r>
              <a:rPr lang="sr-Cyrl-CS" dirty="0"/>
              <a:t>Човек врло често свесно делује на деградацију </a:t>
            </a:r>
            <a:r>
              <a:rPr lang="sr-Cyrl-CS" dirty="0" smtClean="0"/>
              <a:t>грађевинског </a:t>
            </a:r>
            <a:r>
              <a:rPr lang="sr-Cyrl-CS" dirty="0"/>
              <a:t>наследја, а то су најчешће економски, естетски разлози када се ради изградње новог руши старо. </a:t>
            </a:r>
            <a:endParaRPr lang="en-US" dirty="0"/>
          </a:p>
          <a:p>
            <a:r>
              <a:rPr lang="sr-Cyrl-CS" dirty="0"/>
              <a:t>Врло често постоје и идеолошки разлози, верска нетрпељивост и друго. </a:t>
            </a:r>
            <a:endParaRPr lang="en-US" dirty="0"/>
          </a:p>
          <a:p>
            <a:r>
              <a:rPr lang="sr-Cyrl-CS" dirty="0"/>
              <a:t>Ратна разарања, као и неконтролисана </a:t>
            </a:r>
            <a:r>
              <a:rPr lang="sr-Cyrl-CS" dirty="0"/>
              <a:t>и</a:t>
            </a:r>
            <a:r>
              <a:rPr lang="sr-Cyrl-CS" dirty="0" smtClean="0"/>
              <a:t>зградња </a:t>
            </a:r>
            <a:r>
              <a:rPr lang="sr-Cyrl-CS" dirty="0"/>
              <a:t>узрокују деградације јаког интензитета.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Најуспешније решавање проблема деградације дешава се када се проблеми предвиђају и иде им се у сусрет, односно не чека се да се десе већ се унапред планира интервенција (пример пољских градова за које се знало да ће бити бомбардовани и порушени па је детаљно снимљено постојеће стање објеката ради будуће реконструкције). </a:t>
            </a:r>
            <a:endParaRPr lang="en-US" dirty="0"/>
          </a:p>
          <a:p>
            <a:r>
              <a:rPr lang="sr-Cyrl-CS" dirty="0"/>
              <a:t>Фактори који имају негативан утицај на опстанак градитељског наследја могу се поделити у неколико група  по Ненадовићу: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sr-Cyrl-CS" dirty="0"/>
              <a:t>Природне појаве - атмосферске падавине (киша , снег </a:t>
            </a:r>
            <a:r>
              <a:rPr lang="sr-Cyrl-CS" dirty="0" smtClean="0"/>
              <a:t>и град</a:t>
            </a:r>
            <a:r>
              <a:rPr lang="sr-Cyrl-CS" dirty="0"/>
              <a:t>), температурне промене (мраз и влага), ерозија, вегетација, вулкани, земљотреси, пожари.</a:t>
            </a:r>
            <a:endParaRPr lang="en-US" dirty="0"/>
          </a:p>
          <a:p>
            <a:pPr lvl="0"/>
            <a:r>
              <a:rPr lang="sr-Cyrl-CS" dirty="0"/>
              <a:t>Друштвени узроци  (ратови, револуције, идеолошке борбе, нови проналасци, уништавање споменика-вандализам, развој цивилизације,</a:t>
            </a:r>
            <a:endParaRPr lang="en-US" dirty="0"/>
          </a:p>
          <a:p>
            <a:pPr lvl="0"/>
            <a:r>
              <a:rPr lang="sr-Cyrl-CS" dirty="0"/>
              <a:t>Експлоатација природних богатстава</a:t>
            </a:r>
            <a:endParaRPr lang="en-US" dirty="0"/>
          </a:p>
          <a:p>
            <a:pPr lvl="0"/>
            <a:r>
              <a:rPr lang="sr-Cyrl-CS" dirty="0"/>
              <a:t>Индустријализација и електрификација</a:t>
            </a:r>
            <a:endParaRPr lang="en-US" dirty="0"/>
          </a:p>
          <a:p>
            <a:pPr lvl="0"/>
            <a:r>
              <a:rPr lang="sr-Cyrl-CS" dirty="0"/>
              <a:t>Савремена саобраћајна изградња</a:t>
            </a:r>
            <a:endParaRPr lang="en-US" dirty="0"/>
          </a:p>
          <a:p>
            <a:pPr lvl="0"/>
            <a:r>
              <a:rPr lang="sr-Cyrl-CS" dirty="0"/>
              <a:t>Савремена урбанизација.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dirty="0"/>
              <a:t>Можемо рећи да нагла разарања захтевају радикалније захвате као што је </a:t>
            </a:r>
            <a:r>
              <a:rPr lang="sr-Cyrl-CS" sz="1800" dirty="0" err="1"/>
              <a:t>репристинација</a:t>
            </a:r>
            <a:r>
              <a:rPr lang="sr-Cyrl-CS" sz="1800" dirty="0"/>
              <a:t> односно потпуна обнова са врло честом променом намене функција, рестаурацијом или потпуно новом изградњом. За разлику од ових дуготрајно руинирање објеката где </a:t>
            </a:r>
            <a:r>
              <a:rPr lang="sr-Cyrl-CS" sz="1800" dirty="0" smtClean="0"/>
              <a:t>градитељско </a:t>
            </a:r>
            <a:r>
              <a:rPr lang="sr-Cyrl-CS" sz="1800" dirty="0"/>
              <a:t>наследје не пропада на исти начин ближа су нам реконструктивна решења као што су консолидација, адаптација, интерполација.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Консолидација или подржавање постојећег се бира као метода када </a:t>
            </a:r>
            <a:r>
              <a:rPr lang="sr-Cyrl-CS" dirty="0" smtClean="0"/>
              <a:t>немамо </a:t>
            </a:r>
            <a:r>
              <a:rPr lang="sr-Cyrl-CS" dirty="0"/>
              <a:t>довољно података који нам дају довољан број података за прописно извођење рестаураторског захвата.</a:t>
            </a:r>
            <a:endParaRPr lang="en-US" dirty="0"/>
          </a:p>
          <a:p>
            <a:r>
              <a:rPr lang="sr-Cyrl-CS" dirty="0"/>
              <a:t>Ревитализација као метод биолошке заштите врло често повлачи за собом и преструктурисања функције (намене) самог објекта</a:t>
            </a:r>
            <a:r>
              <a:rPr lang="sr-Cyrl-CS" dirty="0" smtClean="0"/>
              <a:t>. Враћање </a:t>
            </a:r>
            <a:r>
              <a:rPr lang="sr-Cyrl-CS" dirty="0"/>
              <a:t>у живот у ствари  тражи активно учествовање простора који обнављамо у оквиру амбијента. Врло се често дешава да услед захтева новог времена сама функција не одговара па се услед тога и врши промена намене.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Интереси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Следећи интересе за реконструкцију прво се морамо осврнути на чињенице деградације због којих су </a:t>
            </a:r>
            <a:r>
              <a:rPr lang="sr-Cyrl-CS" dirty="0" smtClean="0"/>
              <a:t>реконструкције </a:t>
            </a:r>
            <a:r>
              <a:rPr lang="sr-Cyrl-CS" dirty="0"/>
              <a:t>неопходне:</a:t>
            </a:r>
            <a:endParaRPr lang="en-US" dirty="0"/>
          </a:p>
          <a:p>
            <a:pPr lvl="0"/>
            <a:r>
              <a:rPr lang="sr-Cyrl-CS" dirty="0"/>
              <a:t>Неконтролисано коришћење економских потенцијала амбијенталних целина</a:t>
            </a:r>
            <a:endParaRPr lang="en-US" dirty="0"/>
          </a:p>
          <a:p>
            <a:pPr lvl="0"/>
            <a:r>
              <a:rPr lang="sr-Cyrl-CS" dirty="0"/>
              <a:t>Нерационално </a:t>
            </a:r>
            <a:r>
              <a:rPr lang="sr-Cyrl-CS" dirty="0" smtClean="0"/>
              <a:t>коришћење градског </a:t>
            </a:r>
            <a:r>
              <a:rPr lang="sr-Cyrl-CS" dirty="0"/>
              <a:t>земљишта и слаби економски ефекти у корист друштвене заједнице</a:t>
            </a:r>
            <a:endParaRPr lang="en-US" dirty="0"/>
          </a:p>
          <a:p>
            <a:pPr lvl="0"/>
            <a:r>
              <a:rPr lang="sr-Cyrl-CS" dirty="0"/>
              <a:t>Приметно пропадање </a:t>
            </a:r>
            <a:r>
              <a:rPr lang="sr-Cyrl-CS" dirty="0" smtClean="0"/>
              <a:t>грађевинског </a:t>
            </a:r>
            <a:r>
              <a:rPr lang="sr-Cyrl-CS" dirty="0"/>
              <a:t>фонда</a:t>
            </a:r>
            <a:endParaRPr lang="en-US" dirty="0"/>
          </a:p>
          <a:p>
            <a:pPr lvl="0"/>
            <a:r>
              <a:rPr lang="sr-Cyrl-CS" dirty="0"/>
              <a:t>Губитак и заостајање градског простора</a:t>
            </a:r>
            <a:endParaRPr lang="en-US" dirty="0"/>
          </a:p>
          <a:p>
            <a:pPr lvl="0"/>
            <a:r>
              <a:rPr lang="sr-Cyrl-CS" dirty="0"/>
              <a:t>Непримерен однос појединих намена према физичким карактеристикама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Интересе можемо сврстати у више нивоа.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Интереси на нивоу града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интерес за побољшање опште слике града (економске, еколошке,визуелне)</a:t>
            </a:r>
            <a:endParaRPr lang="en-US" dirty="0"/>
          </a:p>
          <a:p>
            <a:pPr lvl="0"/>
            <a:r>
              <a:rPr lang="sr-Cyrl-CS" dirty="0"/>
              <a:t>интерес за очување и </a:t>
            </a:r>
            <a:r>
              <a:rPr lang="sr-Cyrl-CS" dirty="0" smtClean="0"/>
              <a:t>унапређење </a:t>
            </a:r>
            <a:r>
              <a:rPr lang="sr-Cyrl-CS" dirty="0"/>
              <a:t>објеката и целина од посебног културног значаја</a:t>
            </a:r>
            <a:endParaRPr lang="en-US" dirty="0"/>
          </a:p>
          <a:p>
            <a:pPr lvl="0"/>
            <a:r>
              <a:rPr lang="sr-Cyrl-CS" dirty="0"/>
              <a:t>интерес за економски </a:t>
            </a:r>
            <a:r>
              <a:rPr lang="sr-Cyrl-CS" dirty="0" smtClean="0"/>
              <a:t>повољнији </a:t>
            </a:r>
            <a:r>
              <a:rPr lang="sr-Cyrl-CS" dirty="0"/>
              <a:t>степен искоришћења градског </a:t>
            </a:r>
            <a:r>
              <a:rPr lang="sr-Cyrl-CS" dirty="0" smtClean="0"/>
              <a:t>грађевинског </a:t>
            </a:r>
            <a:r>
              <a:rPr lang="sr-Cyrl-CS" dirty="0"/>
              <a:t>земљишта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РАЗЛОЗИ И ИНТЕРЕСИ ЗА РЕКОНСТРУКЦИЈУ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524000"/>
            <a:ext cx="8001000" cy="4556125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/>
              <a:t>Интерес на нивоу општине (четврти)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интерес за  </a:t>
            </a:r>
            <a:r>
              <a:rPr lang="sr-Cyrl-CS" dirty="0" err="1"/>
              <a:t>обезбедјивањенових</a:t>
            </a:r>
            <a:r>
              <a:rPr lang="sr-Cyrl-CS" dirty="0"/>
              <a:t> погодних функција као што су становање и пословни простор</a:t>
            </a:r>
            <a:endParaRPr lang="en-US" dirty="0"/>
          </a:p>
          <a:p>
            <a:pPr lvl="0"/>
            <a:r>
              <a:rPr lang="sr-Cyrl-CS" dirty="0"/>
              <a:t>интерес за расељавање нехигијенски насељених пунктова</a:t>
            </a:r>
            <a:endParaRPr lang="en-US" dirty="0"/>
          </a:p>
          <a:p>
            <a:pPr lvl="0"/>
            <a:r>
              <a:rPr lang="sr-Cyrl-CS" dirty="0"/>
              <a:t>интерес за </a:t>
            </a:r>
            <a:r>
              <a:rPr lang="sr-Cyrl-CS" dirty="0" err="1"/>
              <a:t>уредјење</a:t>
            </a:r>
            <a:r>
              <a:rPr lang="sr-Cyrl-CS" dirty="0"/>
              <a:t> и рехабилитацију појединих објеката и запуштених локација</a:t>
            </a:r>
            <a:endParaRPr lang="en-US" dirty="0"/>
          </a:p>
          <a:p>
            <a:pPr lvl="0"/>
            <a:r>
              <a:rPr lang="sr-Cyrl-CS" dirty="0"/>
              <a:t>непосредни интерес за побољшање нивоа комуналне и социјалне опремљености стамбене зоне.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2097</TotalTime>
  <Words>518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  <vt:lpstr>РЕКОНСТРУКЦИЈА ОБЈЕКАТА РАЗЛОЗИ И ИНТЕРЕСИ ЗА РЕКОНСТРУКЦИЈУ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65</cp:revision>
  <dcterms:created xsi:type="dcterms:W3CDTF">2012-12-17T09:27:09Z</dcterms:created>
  <dcterms:modified xsi:type="dcterms:W3CDTF">2020-11-18T06:19:50Z</dcterms:modified>
</cp:coreProperties>
</file>