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57" r:id="rId6"/>
    <p:sldId id="272" r:id="rId7"/>
    <p:sldId id="259" r:id="rId8"/>
    <p:sldId id="260" r:id="rId9"/>
    <p:sldId id="261" r:id="rId10"/>
    <p:sldId id="279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X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ИЗВОРИ ФИНАНСИРАЊА И ЕСТЕТСКИ АСПЕКТ</a:t>
            </a:r>
            <a:endParaRPr lang="en-US" b="1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Cyrl-CS" dirty="0"/>
              <a:t>Ритмови са једнаким скоковима су сигурнији ако су краћи</a:t>
            </a:r>
            <a:endParaRPr lang="en-US" dirty="0"/>
          </a:p>
          <a:p>
            <a:pPr lvl="0"/>
            <a:r>
              <a:rPr lang="sr-Cyrl-CS" dirty="0"/>
              <a:t>Недостатак неког елемента у ритму је увек лоше видљив од посматрача</a:t>
            </a:r>
            <a:endParaRPr lang="en-US" dirty="0"/>
          </a:p>
          <a:p>
            <a:pPr lvl="0"/>
            <a:r>
              <a:rPr lang="sr-Cyrl-CS" dirty="0"/>
              <a:t>Форма се увек састоји од делова, али је више од просте суме делова</a:t>
            </a:r>
            <a:endParaRPr lang="en-US" dirty="0"/>
          </a:p>
          <a:p>
            <a:pPr lvl="0"/>
            <a:r>
              <a:rPr lang="sr-Cyrl-CS" dirty="0"/>
              <a:t>Једноставност форме  је синоним  мира, сигурности, склада и одлучности а не малог броја елемената који чине форму</a:t>
            </a:r>
            <a:endParaRPr lang="en-US" dirty="0"/>
          </a:p>
          <a:p>
            <a:pPr lvl="0"/>
            <a:r>
              <a:rPr lang="sr-Cyrl-CS" dirty="0"/>
              <a:t>Форма увек </a:t>
            </a:r>
            <a:r>
              <a:rPr lang="sr-Cyrl-CS" dirty="0" smtClean="0"/>
              <a:t>представља </a:t>
            </a:r>
            <a:r>
              <a:rPr lang="sr-Cyrl-CS" dirty="0"/>
              <a:t>део неке веће формације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9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Поглед на свет: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Објективизам</a:t>
            </a:r>
            <a:endParaRPr lang="en-US" dirty="0"/>
          </a:p>
          <a:p>
            <a:pPr lvl="0"/>
            <a:r>
              <a:rPr lang="sr-Cyrl-CS" dirty="0" err="1"/>
              <a:t>Субјективизам</a:t>
            </a:r>
            <a:endParaRPr lang="en-US" dirty="0"/>
          </a:p>
          <a:p>
            <a:pPr lvl="0"/>
            <a:r>
              <a:rPr lang="sr-Cyrl-CS" dirty="0"/>
              <a:t>Естетски плурализам</a:t>
            </a:r>
            <a:endParaRPr lang="en-US" dirty="0"/>
          </a:p>
          <a:p>
            <a:pPr lvl="0"/>
            <a:r>
              <a:rPr lang="sr-Cyrl-CS" dirty="0"/>
              <a:t>Естетски монизам</a:t>
            </a:r>
            <a:endParaRPr lang="en-US" dirty="0"/>
          </a:p>
          <a:p>
            <a:pPr lvl="0"/>
            <a:r>
              <a:rPr lang="sr-Cyrl-CS" dirty="0"/>
              <a:t>Естетски универзализам</a:t>
            </a:r>
            <a:endParaRPr lang="en-US" dirty="0"/>
          </a:p>
          <a:p>
            <a:pPr lvl="0"/>
            <a:r>
              <a:rPr lang="sr-Cyrl-CS" dirty="0"/>
              <a:t>Естетски релативизам</a:t>
            </a:r>
            <a:endParaRPr lang="en-US" dirty="0"/>
          </a:p>
          <a:p>
            <a:pPr lvl="0"/>
            <a:r>
              <a:rPr lang="sr-Cyrl-CS" dirty="0"/>
              <a:t>Естетски </a:t>
            </a:r>
            <a:r>
              <a:rPr lang="sr-Cyrl-CS" dirty="0" err="1"/>
              <a:t>социологизам</a:t>
            </a:r>
            <a:endParaRPr lang="en-US" dirty="0"/>
          </a:p>
          <a:p>
            <a:pPr lvl="0"/>
            <a:r>
              <a:rPr lang="sr-Cyrl-CS" dirty="0"/>
              <a:t>Естетски историцизам</a:t>
            </a:r>
            <a:endParaRPr lang="en-US" dirty="0"/>
          </a:p>
          <a:p>
            <a:pPr lvl="0"/>
            <a:r>
              <a:rPr lang="sr-Cyrl-CS" dirty="0"/>
              <a:t>Естетски апсолутизам</a:t>
            </a:r>
            <a:endParaRPr lang="en-US" dirty="0"/>
          </a:p>
          <a:p>
            <a:pPr lvl="0"/>
            <a:r>
              <a:rPr lang="sr-Cyrl-CS" dirty="0"/>
              <a:t>Естетски сензуализам</a:t>
            </a:r>
            <a:endParaRPr lang="en-US" dirty="0"/>
          </a:p>
          <a:p>
            <a:pPr lvl="0"/>
            <a:r>
              <a:rPr lang="sr-Cyrl-CS" dirty="0"/>
              <a:t>Естетски спиритуализам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7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/>
              <a:t>Извори финансирања урбане реконструкције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 smtClean="0"/>
              <a:t>Могући </a:t>
            </a:r>
            <a:r>
              <a:rPr lang="sr-Cyrl-CS" b="1" dirty="0"/>
              <a:t>начини прибављања земљишта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Право власништва, коришћења и располагања земљиштем су три битна елемента својине и битно утичу на урбано-економску морфологију града.</a:t>
            </a:r>
            <a:endParaRPr lang="en-US" dirty="0"/>
          </a:p>
          <a:p>
            <a:r>
              <a:rPr lang="sr-Cyrl-CS" dirty="0"/>
              <a:t>Основни начин прибављања земљишта је тржиште и тржишни закони утичу на трговину земљиштем.</a:t>
            </a:r>
            <a:endParaRPr lang="en-US" dirty="0"/>
          </a:p>
          <a:p>
            <a:r>
              <a:rPr lang="sr-Cyrl-CS" dirty="0"/>
              <a:t>Експропријација или насилно одузимање земљишта</a:t>
            </a:r>
            <a:endParaRPr lang="en-US" dirty="0"/>
          </a:p>
          <a:p>
            <a:r>
              <a:rPr lang="sr-Cyrl-CS" dirty="0"/>
              <a:t>Национализација – одузимање без надокнаде</a:t>
            </a:r>
            <a:endParaRPr lang="en-US" dirty="0"/>
          </a:p>
          <a:p>
            <a:r>
              <a:rPr lang="sr-Cyrl-CS" dirty="0"/>
              <a:t>Право прече куповине - </a:t>
            </a:r>
            <a:r>
              <a:rPr lang="sr-Cyrl-CS" dirty="0" smtClean="0"/>
              <a:t>предвиђено </a:t>
            </a:r>
            <a:r>
              <a:rPr lang="sr-Cyrl-CS" dirty="0"/>
              <a:t>законом</a:t>
            </a:r>
            <a:endParaRPr lang="en-US" dirty="0"/>
          </a:p>
          <a:p>
            <a:r>
              <a:rPr lang="sr-Cyrl-CS" dirty="0"/>
              <a:t>Размена земљишта – општина или град даје у замену исто или боље земљиште власнику</a:t>
            </a:r>
            <a:endParaRPr lang="en-US" dirty="0"/>
          </a:p>
          <a:p>
            <a:r>
              <a:rPr lang="sr-Cyrl-CS" dirty="0"/>
              <a:t>Привремено коришћење – рационално и исплативо коришћење до </a:t>
            </a:r>
            <a:r>
              <a:rPr lang="sr-Cyrl-CS" dirty="0" err="1" smtClean="0"/>
              <a:t>привођења</a:t>
            </a:r>
            <a:r>
              <a:rPr lang="sr-Cyrl-CS" dirty="0" smtClean="0"/>
              <a:t> </a:t>
            </a:r>
            <a:r>
              <a:rPr lang="sr-Cyrl-CS" dirty="0"/>
              <a:t>намени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b="1" dirty="0"/>
              <a:t>Извори финансирања урбане реконструкције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Рента – облик закупа земљишта</a:t>
            </a:r>
            <a:endParaRPr lang="en-US" dirty="0"/>
          </a:p>
          <a:p>
            <a:r>
              <a:rPr lang="sr-Cyrl-CS" dirty="0"/>
              <a:t>Самодопринос - коришћен раније у </a:t>
            </a:r>
            <a:r>
              <a:rPr lang="sr-Cyrl-CS" dirty="0" smtClean="0"/>
              <a:t>социјалистичким </a:t>
            </a:r>
            <a:r>
              <a:rPr lang="sr-Cyrl-CS" dirty="0"/>
              <a:t>системима и  показао негативне карактеристике због </a:t>
            </a:r>
            <a:r>
              <a:rPr lang="sr-Cyrl-CS" dirty="0" smtClean="0"/>
              <a:t>злоупотреба</a:t>
            </a:r>
            <a:endParaRPr lang="en-US" dirty="0"/>
          </a:p>
          <a:p>
            <a:r>
              <a:rPr lang="sr-Cyrl-CS" dirty="0"/>
              <a:t>Посебни порези –који се наменски уводе на све трансакције у проценту који одговара економској политици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4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Постоје заједнички  показатељи у европским државама који проучавају изворе финансирања ;</a:t>
            </a:r>
            <a:endParaRPr lang="en-US" dirty="0"/>
          </a:p>
          <a:p>
            <a:pPr lvl="0"/>
            <a:r>
              <a:rPr lang="sr-Cyrl-CS" dirty="0"/>
              <a:t>Основати асоцијације које врше функцију активне заштите градитељског наследја</a:t>
            </a:r>
            <a:endParaRPr lang="en-US" dirty="0"/>
          </a:p>
          <a:p>
            <a:pPr lvl="0"/>
            <a:r>
              <a:rPr lang="sr-Cyrl-CS" dirty="0"/>
              <a:t>Подстицати важност неког подручја преко медија, изложби,агитовања, окупљања итд</a:t>
            </a:r>
            <a:endParaRPr lang="en-US" dirty="0"/>
          </a:p>
          <a:p>
            <a:pPr lvl="0"/>
            <a:r>
              <a:rPr lang="sr-Cyrl-CS" dirty="0"/>
              <a:t>Пронаћи модус за подстицање идеја о обнови у виду кандидовања за разне манифестације ( </a:t>
            </a:r>
            <a:r>
              <a:rPr lang="sr-Cyrl-CS" dirty="0" smtClean="0"/>
              <a:t>олимпијске </a:t>
            </a:r>
            <a:r>
              <a:rPr lang="sr-Cyrl-CS" dirty="0"/>
              <a:t>игре, светска првенства, градови културе итд)</a:t>
            </a:r>
            <a:endParaRPr lang="en-US" dirty="0"/>
          </a:p>
          <a:p>
            <a:pPr lvl="0"/>
            <a:r>
              <a:rPr lang="sr-Cyrl-CS" dirty="0"/>
              <a:t>Високи порези који дају могућност више улагања у обнову ( у богатим државама)</a:t>
            </a:r>
            <a:endParaRPr lang="en-US" dirty="0"/>
          </a:p>
          <a:p>
            <a:pPr lvl="0"/>
            <a:r>
              <a:rPr lang="sr-Cyrl-CS" dirty="0"/>
              <a:t>Подстицање власника на обнову у виду </a:t>
            </a:r>
            <a:r>
              <a:rPr lang="sr-Cyrl-CS" dirty="0" smtClean="0"/>
              <a:t>ослобађања </a:t>
            </a:r>
            <a:r>
              <a:rPr lang="sr-Cyrl-CS" dirty="0"/>
              <a:t>од пореза или делимично учешће локалних власти.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0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 smtClean="0"/>
              <a:t>Упоређујући </a:t>
            </a:r>
            <a:r>
              <a:rPr lang="sr-Cyrl-CS" dirty="0"/>
              <a:t>наше примере са страним долазимо до закључка: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Висока културна свест ја код нас на прилично ниском нивоу, дакле потребно је у систему образовања вишеструко утицати на свест </a:t>
            </a:r>
            <a:r>
              <a:rPr lang="sr-Cyrl-CS" dirty="0" smtClean="0"/>
              <a:t>грађана</a:t>
            </a:r>
            <a:endParaRPr lang="en-US" dirty="0"/>
          </a:p>
          <a:p>
            <a:pPr lvl="0"/>
            <a:r>
              <a:rPr lang="sr-Cyrl-CS" dirty="0"/>
              <a:t>Прелазни систем (транзиција) препрека је за брзу успоставу система вредности, јаког тржишта , конкурентних </a:t>
            </a:r>
            <a:r>
              <a:rPr lang="sr-Cyrl-CS" dirty="0"/>
              <a:t>о</a:t>
            </a:r>
            <a:r>
              <a:rPr lang="sr-Cyrl-CS" dirty="0" smtClean="0"/>
              <a:t>дноса </a:t>
            </a:r>
            <a:r>
              <a:rPr lang="sr-Cyrl-CS" dirty="0"/>
              <a:t>и правог односа јавног и приватног интереса</a:t>
            </a:r>
            <a:endParaRPr lang="en-US" dirty="0"/>
          </a:p>
          <a:p>
            <a:pPr lvl="0"/>
            <a:r>
              <a:rPr lang="sr-Cyrl-CS" dirty="0"/>
              <a:t>Употреба дела фондова игара на срећу је могућа алтернатива која може донети добре резултате у изворима финансирања.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Архитектура као уметност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Архитектура је одувек била огледало промена у друштвеном животу, које се обликовало у зависности од способности да му се дају реалне форме.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Упутства сугерисана пројектантима кроз теорије и психолошка истраживања: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pPr lvl="0"/>
            <a:r>
              <a:rPr lang="sr-Cyrl-CS" dirty="0"/>
              <a:t>Видимо ствари а не међупросторе између њих</a:t>
            </a:r>
            <a:endParaRPr lang="en-US" dirty="0"/>
          </a:p>
          <a:p>
            <a:pPr lvl="0"/>
            <a:r>
              <a:rPr lang="sr-Cyrl-CS" dirty="0"/>
              <a:t>Слика форме је савршенија и </a:t>
            </a:r>
            <a:r>
              <a:rPr lang="sr-Cyrl-CS" dirty="0" err="1"/>
              <a:t>стварнија</a:t>
            </a:r>
            <a:r>
              <a:rPr lang="sr-Cyrl-CS" dirty="0"/>
              <a:t> у нашем мозгу, од оне на нашој мрежњачи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dirty="0"/>
              <a:t>Више елемената су од стране човека увек уочљиви, а ако их је више од шест констатујемо да их је много</a:t>
            </a:r>
            <a:endParaRPr lang="en-US" dirty="0"/>
          </a:p>
          <a:p>
            <a:pPr lvl="0"/>
            <a:r>
              <a:rPr lang="sr-Cyrl-CS" dirty="0"/>
              <a:t>Ако се форма налази међу сличним или идентичним формама, теже се уочава или памти</a:t>
            </a:r>
            <a:endParaRPr lang="en-US" dirty="0"/>
          </a:p>
          <a:p>
            <a:pPr lvl="0"/>
            <a:r>
              <a:rPr lang="sr-Cyrl-CS" dirty="0"/>
              <a:t>Форма која може да се очита или разуме на различит начин је слаба форма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ИЗВОРИ ФИНАНСИРАЊА И ЕСТЕТСКИ АСПЕКТ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dirty="0"/>
              <a:t>Јака форма је она која се лако уочава</a:t>
            </a:r>
            <a:endParaRPr lang="en-US" dirty="0"/>
          </a:p>
          <a:p>
            <a:pPr lvl="0"/>
            <a:r>
              <a:rPr lang="sr-Cyrl-CS" dirty="0"/>
              <a:t>Равне линије учвршћују и повезују </a:t>
            </a:r>
            <a:r>
              <a:rPr lang="sr-Cyrl-CS" dirty="0" smtClean="0"/>
              <a:t>делове међу </a:t>
            </a:r>
            <a:r>
              <a:rPr lang="sr-Cyrl-CS" dirty="0"/>
              <a:t>собом и олакшавају оријентацију, а око преферира хоризонтале и вертикале, а од углова раван угао. Затворене форме за човеков вид имају већу вредност од простих линија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2172</TotalTime>
  <Words>307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 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  <vt:lpstr>РЕКОНСТРУКЦИЈА ОБЈЕКАТА ИЗВОРИ ФИНАНСИРАЊА И ЕСТЕТСКИ АСПЕКТ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78</cp:revision>
  <dcterms:created xsi:type="dcterms:W3CDTF">2012-12-17T09:27:09Z</dcterms:created>
  <dcterms:modified xsi:type="dcterms:W3CDTF">2021-01-16T12:26:17Z</dcterms:modified>
</cp:coreProperties>
</file>